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95A2-FA26-42E2-805E-41BF58FEBA82}" type="datetimeFigureOut">
              <a:rPr lang="bg-BG" smtClean="0"/>
              <a:t>18.04.2017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5C0-14E3-490D-B911-B5F31FA90D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320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95A2-FA26-42E2-805E-41BF58FEBA82}" type="datetimeFigureOut">
              <a:rPr lang="bg-BG" smtClean="0"/>
              <a:t>18.04.2017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5C0-14E3-490D-B911-B5F31FA90D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939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95A2-FA26-42E2-805E-41BF58FEBA82}" type="datetimeFigureOut">
              <a:rPr lang="bg-BG" smtClean="0"/>
              <a:t>18.04.2017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5C0-14E3-490D-B911-B5F31FA90D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971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95A2-FA26-42E2-805E-41BF58FEBA82}" type="datetimeFigureOut">
              <a:rPr lang="bg-BG" smtClean="0"/>
              <a:t>18.04.2017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5C0-14E3-490D-B911-B5F31FA90D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074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95A2-FA26-42E2-805E-41BF58FEBA82}" type="datetimeFigureOut">
              <a:rPr lang="bg-BG" smtClean="0"/>
              <a:t>18.04.2017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5C0-14E3-490D-B911-B5F31FA90D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490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95A2-FA26-42E2-805E-41BF58FEBA82}" type="datetimeFigureOut">
              <a:rPr lang="bg-BG" smtClean="0"/>
              <a:t>18.04.2017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5C0-14E3-490D-B911-B5F31FA90D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140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95A2-FA26-42E2-805E-41BF58FEBA82}" type="datetimeFigureOut">
              <a:rPr lang="bg-BG" smtClean="0"/>
              <a:t>18.04.2017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5C0-14E3-490D-B911-B5F31FA90D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541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95A2-FA26-42E2-805E-41BF58FEBA82}" type="datetimeFigureOut">
              <a:rPr lang="bg-BG" smtClean="0"/>
              <a:t>18.04.2017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5C0-14E3-490D-B911-B5F31FA90D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115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95A2-FA26-42E2-805E-41BF58FEBA82}" type="datetimeFigureOut">
              <a:rPr lang="bg-BG" smtClean="0"/>
              <a:t>18.04.2017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5C0-14E3-490D-B911-B5F31FA90D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885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95A2-FA26-42E2-805E-41BF58FEBA82}" type="datetimeFigureOut">
              <a:rPr lang="bg-BG" smtClean="0"/>
              <a:t>18.04.2017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5C0-14E3-490D-B911-B5F31FA90D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574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95A2-FA26-42E2-805E-41BF58FEBA82}" type="datetimeFigureOut">
              <a:rPr lang="bg-BG" smtClean="0"/>
              <a:t>18.04.2017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5C0-14E3-490D-B911-B5F31FA90D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828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71000">
              <a:srgbClr val="DEEBF6"/>
            </a:gs>
            <a:gs pos="40000">
              <a:schemeClr val="accent1">
                <a:lumMod val="5000"/>
                <a:lumOff val="95000"/>
              </a:schemeClr>
            </a:gs>
            <a:gs pos="89000">
              <a:srgbClr val="C7DDF0"/>
            </a:gs>
            <a:gs pos="80000">
              <a:srgbClr val="D1E3F3"/>
            </a:gs>
            <a:gs pos="62000">
              <a:srgbClr val="E1EDF7"/>
            </a:gs>
            <a:gs pos="97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395A2-FA26-42E2-805E-41BF58FEBA82}" type="datetimeFigureOut">
              <a:rPr lang="bg-BG" smtClean="0"/>
              <a:t>18.04.2017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B5C0-14E3-490D-B911-B5F31FA90D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738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15900" y="-1022020"/>
            <a:ext cx="7772400" cy="44196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Mon </a:t>
            </a:r>
            <a:r>
              <a:rPr lang="fr-F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séjour à</a:t>
            </a:r>
            <a:br>
              <a:rPr lang="fr-F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fr-F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Marseille</a:t>
            </a:r>
            <a:endParaRPr lang="bg-BG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72" y="1525497"/>
            <a:ext cx="4470400" cy="44196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7580"/>
            <a:ext cx="7116572" cy="203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1600" y="187325"/>
            <a:ext cx="10515600" cy="4351338"/>
          </a:xfrm>
        </p:spPr>
        <p:txBody>
          <a:bodyPr/>
          <a:lstStyle/>
          <a:p>
            <a:r>
              <a:rPr lang="fr-FR" dirty="0" smtClean="0"/>
              <a:t>C’était un séjour inoubliable et je remercie tous les organisateurs et participants.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65" y="692149"/>
            <a:ext cx="7967135" cy="597535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237065" y="1574800"/>
            <a:ext cx="267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Élaboration</a:t>
            </a:r>
            <a:r>
              <a:rPr lang="bg-BG" sz="2800" dirty="0" smtClean="0"/>
              <a:t>: </a:t>
            </a:r>
            <a:r>
              <a:rPr lang="en-US" sz="2800" dirty="0" smtClean="0"/>
              <a:t>Maria </a:t>
            </a:r>
            <a:r>
              <a:rPr lang="en-US" sz="2800" dirty="0" err="1" smtClean="0"/>
              <a:t>Dancheva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1236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190129" y="674097"/>
            <a:ext cx="10515600" cy="1325563"/>
          </a:xfrm>
        </p:spPr>
        <p:txBody>
          <a:bodyPr/>
          <a:lstStyle/>
          <a:p>
            <a:r>
              <a:rPr lang="fr-FR" dirty="0" smtClean="0"/>
              <a:t>Le voyage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91084" y="2492194"/>
            <a:ext cx="3416300" cy="2314575"/>
          </a:xfrm>
        </p:spPr>
        <p:txBody>
          <a:bodyPr/>
          <a:lstStyle/>
          <a:p>
            <a:r>
              <a:rPr lang="fr-FR" dirty="0" smtClean="0"/>
              <a:t>Nous avons voyagé en avion. </a:t>
            </a:r>
          </a:p>
          <a:p>
            <a:pPr marL="0" indent="0">
              <a:buNone/>
            </a:pPr>
            <a:r>
              <a:rPr lang="fr-FR" dirty="0" smtClean="0"/>
              <a:t>C’était bien joli.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68018" y="1692671"/>
            <a:ext cx="6388097" cy="359330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6248" y="1509867"/>
            <a:ext cx="6622087" cy="37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154987"/>
            <a:ext cx="10515600" cy="1325563"/>
          </a:xfrm>
        </p:spPr>
        <p:txBody>
          <a:bodyPr/>
          <a:lstStyle/>
          <a:p>
            <a:r>
              <a:rPr lang="fr-FR" dirty="0" smtClean="0"/>
              <a:t>Le Vélodrome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8823" y="1480550"/>
            <a:ext cx="10515600" cy="4351338"/>
          </a:xfrm>
        </p:spPr>
        <p:txBody>
          <a:bodyPr/>
          <a:lstStyle/>
          <a:p>
            <a:r>
              <a:rPr lang="fr-FR" dirty="0" smtClean="0"/>
              <a:t>Nous avons visité le Vélodrome de Marseille. La visite guidée était très </a:t>
            </a:r>
            <a:r>
              <a:rPr lang="fr-FR" dirty="0" smtClean="0"/>
              <a:t>intéressante </a:t>
            </a:r>
            <a:r>
              <a:rPr lang="fr-FR" dirty="0" smtClean="0"/>
              <a:t>et j’ai appris beaucoup de nouvelles choses.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" y="2936742"/>
            <a:ext cx="5930537" cy="3335927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327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plage de la </a:t>
            </a:r>
            <a:r>
              <a:rPr lang="fr-FR" dirty="0" smtClean="0"/>
              <a:t>Couronne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Nous avions des activités sportives organisées </a:t>
            </a:r>
            <a:r>
              <a:rPr lang="fr-FR" dirty="0" smtClean="0"/>
              <a:t>par les </a:t>
            </a:r>
            <a:r>
              <a:rPr lang="fr-FR" dirty="0" smtClean="0"/>
              <a:t>français. Nous avons joué au volley et pris de belles photos.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8" y="2965268"/>
            <a:ext cx="6270172" cy="352697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9137"/>
            <a:ext cx="6505303" cy="36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4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26399"/>
            <a:ext cx="10515600" cy="1325563"/>
          </a:xfrm>
        </p:spPr>
        <p:txBody>
          <a:bodyPr/>
          <a:lstStyle/>
          <a:p>
            <a:r>
              <a:rPr lang="fr-FR" dirty="0" smtClean="0"/>
              <a:t>Les calanques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336381"/>
            <a:ext cx="5027023" cy="4351338"/>
          </a:xfrm>
        </p:spPr>
        <p:txBody>
          <a:bodyPr/>
          <a:lstStyle/>
          <a:p>
            <a:r>
              <a:rPr lang="fr-FR" dirty="0" smtClean="0"/>
              <a:t>Nous avions </a:t>
            </a:r>
            <a:r>
              <a:rPr lang="fr-FR" dirty="0" smtClean="0"/>
              <a:t>fait </a:t>
            </a:r>
            <a:r>
              <a:rPr lang="fr-FR" dirty="0" smtClean="0"/>
              <a:t>une croisière </a:t>
            </a:r>
            <a:r>
              <a:rPr lang="fr-FR" dirty="0" smtClean="0"/>
              <a:t>en bateau de 5 calanques autour de Marseille. C’était très beau.</a:t>
            </a: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3" y="2875878"/>
            <a:ext cx="8438606" cy="389230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98" y="235723"/>
            <a:ext cx="6196148" cy="34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8800" y="111125"/>
            <a:ext cx="10515600" cy="1325563"/>
          </a:xfrm>
        </p:spPr>
        <p:txBody>
          <a:bodyPr/>
          <a:lstStyle/>
          <a:p>
            <a:r>
              <a:rPr lang="fr-FR" dirty="0" smtClean="0"/>
              <a:t>Notre-Dame de la Garde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4500" y="1304925"/>
            <a:ext cx="6057900" cy="4351338"/>
          </a:xfrm>
        </p:spPr>
        <p:txBody>
          <a:bodyPr/>
          <a:lstStyle/>
          <a:p>
            <a:r>
              <a:rPr lang="fr-FR" dirty="0" smtClean="0"/>
              <a:t>Nous avons également visité la basilique Notre-Dame de la Garde où on peut observer la ville entière.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11125"/>
            <a:ext cx="5709920" cy="321183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2630488"/>
            <a:ext cx="7366000" cy="4143375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7626350" y="4012555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La vue est magnifique.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95377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44500" y="-84932"/>
            <a:ext cx="10515600" cy="1325563"/>
          </a:xfrm>
        </p:spPr>
        <p:txBody>
          <a:bodyPr/>
          <a:lstStyle/>
          <a:p>
            <a:r>
              <a:rPr lang="fr-FR" dirty="0" smtClean="0"/>
              <a:t>Le collège Jean Moulin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90500" y="987425"/>
            <a:ext cx="115697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Notre délégation et toutes les autres avons visité le collège français où les français nous ont </a:t>
            </a:r>
            <a:r>
              <a:rPr lang="fr-FR" dirty="0" smtClean="0"/>
              <a:t>accueillis chaleureusement. </a:t>
            </a:r>
            <a:r>
              <a:rPr lang="fr-FR" dirty="0" smtClean="0"/>
              <a:t>Chaque délégation s’est présentée </a:t>
            </a:r>
            <a:r>
              <a:rPr lang="fr-FR" dirty="0" smtClean="0"/>
              <a:t>et </a:t>
            </a:r>
            <a:r>
              <a:rPr lang="fr-FR" dirty="0" smtClean="0"/>
              <a:t>nous avons déjeuné à la demi-pension du collège.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35994"/>
            <a:ext cx="8216900" cy="4622006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8636000" y="2470596"/>
            <a:ext cx="273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Les élèves français étaient très gentils.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9728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" y="66675"/>
            <a:ext cx="10515600" cy="1325563"/>
          </a:xfrm>
        </p:spPr>
        <p:txBody>
          <a:bodyPr/>
          <a:lstStyle/>
          <a:p>
            <a:r>
              <a:rPr lang="fr-FR" dirty="0" smtClean="0"/>
              <a:t>Le Vieux-Port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56110"/>
            <a:ext cx="4737100" cy="4351338"/>
          </a:xfrm>
        </p:spPr>
        <p:txBody>
          <a:bodyPr/>
          <a:lstStyle/>
          <a:p>
            <a:r>
              <a:rPr lang="fr-FR" dirty="0" smtClean="0"/>
              <a:t>Nous avions une journée libre au Vieux-Port. Nous avions du temps libre et avons pris des photos. Le port est très beau.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0" y="3032127"/>
            <a:ext cx="6692900" cy="376475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83" y="66675"/>
            <a:ext cx="6841067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98500" y="-71438"/>
            <a:ext cx="10515600" cy="1325563"/>
          </a:xfrm>
        </p:spPr>
        <p:txBody>
          <a:bodyPr/>
          <a:lstStyle/>
          <a:p>
            <a:r>
              <a:rPr lang="fr-FR" dirty="0" smtClean="0"/>
              <a:t>Les desserts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7800" y="1000125"/>
            <a:ext cx="7226300" cy="4351338"/>
          </a:xfrm>
        </p:spPr>
        <p:txBody>
          <a:bodyPr/>
          <a:lstStyle/>
          <a:p>
            <a:r>
              <a:rPr lang="fr-FR" dirty="0" smtClean="0"/>
              <a:t>J’adore les desserts français et à Marseille j’avais la possibilité de goûter beaucoup de plats savoureux.</a:t>
            </a:r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203010"/>
            <a:ext cx="3342994" cy="4553389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57" y="150856"/>
            <a:ext cx="4542043" cy="6546806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51" y="1889670"/>
            <a:ext cx="3675549" cy="49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219</Words>
  <Application>Microsoft Office PowerPoint</Application>
  <PresentationFormat>По избор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Office тема</vt:lpstr>
      <vt:lpstr>Mon séjour à  Marseille</vt:lpstr>
      <vt:lpstr>Le voyage</vt:lpstr>
      <vt:lpstr>Le Vélodrome</vt:lpstr>
      <vt:lpstr>Le plage de la Couronne</vt:lpstr>
      <vt:lpstr>Les calanques</vt:lpstr>
      <vt:lpstr>Notre-Dame de la Garde</vt:lpstr>
      <vt:lpstr>Le collège Jean Moulin </vt:lpstr>
      <vt:lpstr>Le Vieux-Port</vt:lpstr>
      <vt:lpstr>Les desserts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séjour à  Marseille</dc:title>
  <dc:creator>Мартин</dc:creator>
  <cp:lastModifiedBy>user</cp:lastModifiedBy>
  <cp:revision>10</cp:revision>
  <dcterms:created xsi:type="dcterms:W3CDTF">2017-04-16T10:22:44Z</dcterms:created>
  <dcterms:modified xsi:type="dcterms:W3CDTF">2017-04-18T17:11:03Z</dcterms:modified>
</cp:coreProperties>
</file>