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9F613-C4CA-48D4-B286-A8FD604D5E10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54851-4209-4081-B905-6D22F538273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6395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4831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3276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266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2639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5328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780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73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8911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020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368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406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4D31-A87F-408E-BF90-61FEBAD55B2F}" type="datetimeFigureOut">
              <a:rPr lang="bg-BG" smtClean="0"/>
              <a:t>23.04.2017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4707-6F30-4ADE-B0BE-361B7DBB44A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620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83" y="5877272"/>
            <a:ext cx="2232248" cy="9087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2111914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авоъгълник 6"/>
          <p:cNvSpPr/>
          <p:nvPr/>
        </p:nvSpPr>
        <p:spPr>
          <a:xfrm>
            <a:off x="1547664" y="260648"/>
            <a:ext cx="60126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Marseille</a:t>
            </a:r>
            <a:endParaRPr lang="bg-BG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3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323528" y="11663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Aller</a:t>
            </a:r>
            <a:r>
              <a:rPr lang="en-US" sz="2400" b="1" dirty="0" smtClean="0"/>
              <a:t>  </a:t>
            </a:r>
            <a:r>
              <a:rPr lang="en-US" sz="2400" b="1" dirty="0" smtClean="0"/>
              <a:t>voir Marseille </a:t>
            </a:r>
            <a:r>
              <a:rPr lang="en-US" sz="2400" b="1" dirty="0" err="1" smtClean="0"/>
              <a:t>c’était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comme</a:t>
            </a:r>
            <a:r>
              <a:rPr lang="en-US" sz="2400" b="1" dirty="0" smtClean="0"/>
              <a:t> </a:t>
            </a:r>
            <a:r>
              <a:rPr lang="en-US" sz="2400" b="1" dirty="0" smtClean="0"/>
              <a:t>un </a:t>
            </a:r>
            <a:r>
              <a:rPr lang="en-US" sz="2400" b="1" dirty="0" err="1" smtClean="0"/>
              <a:t>rêve</a:t>
            </a:r>
            <a:r>
              <a:rPr lang="en-US" sz="2400" b="1" dirty="0" smtClean="0"/>
              <a:t> </a:t>
            </a:r>
            <a:r>
              <a:rPr lang="en-US" sz="2400" b="1" dirty="0" smtClean="0"/>
              <a:t>pour </a:t>
            </a:r>
            <a:r>
              <a:rPr lang="en-US" sz="2400" b="1" dirty="0" err="1" smtClean="0"/>
              <a:t>moi.Une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semaine</a:t>
            </a:r>
            <a:r>
              <a:rPr lang="en-US" sz="2400" b="1" dirty="0" smtClean="0"/>
              <a:t> a passé </a:t>
            </a:r>
            <a:r>
              <a:rPr lang="en-US" sz="2400" b="1" dirty="0" err="1" smtClean="0"/>
              <a:t>très</a:t>
            </a:r>
            <a:r>
              <a:rPr lang="en-US" sz="2400" b="1" dirty="0" smtClean="0"/>
              <a:t> </a:t>
            </a:r>
            <a:r>
              <a:rPr lang="en-US" sz="2400" b="1" dirty="0" smtClean="0"/>
              <a:t>vite </a:t>
            </a:r>
            <a:r>
              <a:rPr lang="en-US" sz="2400" b="1" dirty="0" err="1" smtClean="0"/>
              <a:t>comme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journée.Moi</a:t>
            </a:r>
            <a:r>
              <a:rPr lang="en-US" sz="2400" b="1" dirty="0" smtClean="0"/>
              <a:t>, </a:t>
            </a:r>
            <a:r>
              <a:rPr lang="en-US" sz="2400" b="1" dirty="0" smtClean="0"/>
              <a:t>je </a:t>
            </a:r>
            <a:r>
              <a:rPr lang="en-US" sz="2400" b="1" dirty="0" err="1" smtClean="0"/>
              <a:t>suis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très</a:t>
            </a:r>
            <a:r>
              <a:rPr lang="en-US" sz="2400" b="1" dirty="0" smtClean="0"/>
              <a:t> </a:t>
            </a:r>
            <a:r>
              <a:rPr lang="en-US" sz="2400" b="1" dirty="0" smtClean="0"/>
              <a:t>contente de ce</a:t>
            </a:r>
            <a:r>
              <a:rPr lang="en-US" sz="2400" b="1" dirty="0"/>
              <a:t> </a:t>
            </a:r>
            <a:r>
              <a:rPr lang="en-US" sz="2400" b="1" dirty="0" smtClean="0"/>
              <a:t>voyage et je </a:t>
            </a:r>
            <a:r>
              <a:rPr lang="en-US" sz="2400" b="1" dirty="0" err="1" smtClean="0"/>
              <a:t>suis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heureuse</a:t>
            </a:r>
            <a:r>
              <a:rPr lang="en-US" sz="2400" b="1" dirty="0" smtClean="0"/>
              <a:t> </a:t>
            </a:r>
            <a:r>
              <a:rPr lang="en-US" sz="2400" b="1" dirty="0" smtClean="0"/>
              <a:t>de </a:t>
            </a:r>
            <a:r>
              <a:rPr lang="en-US" sz="2400" b="1" dirty="0" err="1" smtClean="0"/>
              <a:t>participer</a:t>
            </a:r>
            <a:r>
              <a:rPr lang="en-US" sz="2400" b="1" dirty="0" smtClean="0"/>
              <a:t> </a:t>
            </a:r>
            <a:r>
              <a:rPr lang="en-US" sz="2400" b="1" dirty="0" smtClean="0"/>
              <a:t>au</a:t>
            </a:r>
            <a:r>
              <a:rPr lang="en-US" sz="2400" b="1" dirty="0" smtClean="0"/>
              <a:t> </a:t>
            </a:r>
            <a:r>
              <a:rPr lang="en-US" sz="2400" b="1" dirty="0" smtClean="0"/>
              <a:t>projet Erasmus </a:t>
            </a:r>
            <a:r>
              <a:rPr lang="bg-BG" sz="2400" b="1" dirty="0"/>
              <a:t>+</a:t>
            </a:r>
            <a:r>
              <a:rPr lang="en-US" sz="2400" b="1" dirty="0" smtClean="0"/>
              <a:t> qui a </a:t>
            </a:r>
            <a:r>
              <a:rPr lang="en-US" sz="2400" b="1" dirty="0" err="1" smtClean="0"/>
              <a:t>ajouté</a:t>
            </a:r>
            <a:r>
              <a:rPr lang="en-US" sz="2400" b="1" dirty="0" smtClean="0"/>
              <a:t> </a:t>
            </a:r>
            <a:r>
              <a:rPr lang="en-US" sz="2400" b="1" dirty="0" smtClean="0"/>
              <a:t>beaucoup de souvenir dans ma vie.</a:t>
            </a:r>
          </a:p>
          <a:p>
            <a:r>
              <a:rPr lang="en-US" sz="2400" b="1" dirty="0" err="1" smtClean="0"/>
              <a:t>Une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semaine</a:t>
            </a:r>
            <a:r>
              <a:rPr lang="en-US" sz="2400" b="1" dirty="0" smtClean="0"/>
              <a:t>  </a:t>
            </a:r>
            <a:r>
              <a:rPr lang="en-US" sz="2400" b="1" dirty="0" smtClean="0"/>
              <a:t>irremplaçable pour moi,</a:t>
            </a:r>
          </a:p>
          <a:p>
            <a:r>
              <a:rPr lang="en-US" sz="2400" b="1" dirty="0" smtClean="0"/>
              <a:t>Sept </a:t>
            </a:r>
            <a:r>
              <a:rPr lang="en-US" sz="2400" b="1" dirty="0" err="1" smtClean="0"/>
              <a:t>jours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pleins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d’émotions</a:t>
            </a:r>
            <a:r>
              <a:rPr lang="en-US" sz="2400" b="1" dirty="0" smtClean="0"/>
              <a:t> positives d’ </a:t>
            </a:r>
            <a:r>
              <a:rPr lang="en-US" sz="2400" b="1" dirty="0" err="1" smtClean="0"/>
              <a:t>événements</a:t>
            </a:r>
            <a:r>
              <a:rPr lang="en-US" sz="2400" b="1" dirty="0"/>
              <a:t> </a:t>
            </a:r>
            <a:r>
              <a:rPr lang="en-US" sz="2400" b="1" dirty="0" err="1" smtClean="0"/>
              <a:t>très</a:t>
            </a:r>
            <a:r>
              <a:rPr lang="en-US" sz="2400" b="1" dirty="0"/>
              <a:t> </a:t>
            </a:r>
            <a:r>
              <a:rPr lang="en-US" sz="2400" b="1" dirty="0" err="1" smtClean="0"/>
              <a:t>intéressants</a:t>
            </a:r>
            <a:r>
              <a:rPr lang="en-US" sz="2400" b="1" dirty="0" smtClean="0"/>
              <a:t> </a:t>
            </a:r>
            <a:r>
              <a:rPr lang="en-US" sz="2400" b="1" dirty="0" smtClean="0"/>
              <a:t>et </a:t>
            </a:r>
            <a:r>
              <a:rPr lang="en-US" sz="2400" b="1" dirty="0" err="1" smtClean="0"/>
              <a:t>amusants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Marseille c’est une </a:t>
            </a:r>
            <a:r>
              <a:rPr lang="en-US" sz="2400" b="1" dirty="0" err="1" smtClean="0"/>
              <a:t>ville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très</a:t>
            </a:r>
            <a:r>
              <a:rPr lang="en-US" sz="2400" b="1" dirty="0" smtClean="0"/>
              <a:t> </a:t>
            </a:r>
            <a:r>
              <a:rPr lang="en-US" sz="2400" b="1" dirty="0" smtClean="0"/>
              <a:t>belle </a:t>
            </a:r>
            <a:r>
              <a:rPr lang="en-US" sz="2400" b="1" dirty="0" err="1" smtClean="0"/>
              <a:t>j’ai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eu</a:t>
            </a:r>
            <a:r>
              <a:rPr lang="en-US" sz="2400" b="1" dirty="0" smtClean="0"/>
              <a:t> la </a:t>
            </a:r>
            <a:r>
              <a:rPr lang="en-US" sz="2400" b="1" dirty="0" smtClean="0"/>
              <a:t>possibilite de la voir , </a:t>
            </a:r>
            <a:r>
              <a:rPr lang="en-US" sz="2400" b="1" dirty="0" err="1" smtClean="0"/>
              <a:t>gràce</a:t>
            </a:r>
            <a:r>
              <a:rPr lang="en-US" sz="2400" b="1" dirty="0" smtClean="0"/>
              <a:t> </a:t>
            </a:r>
            <a:r>
              <a:rPr lang="en-US" sz="2400" b="1" dirty="0" smtClean="0"/>
              <a:t>au projet pour que je me </a:t>
            </a:r>
            <a:r>
              <a:rPr lang="en-US" sz="2400" b="1" dirty="0" err="1" smtClean="0"/>
              <a:t>sente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très</a:t>
            </a:r>
            <a:r>
              <a:rPr lang="en-US" sz="2400" b="1" dirty="0" smtClean="0"/>
              <a:t> </a:t>
            </a:r>
            <a:r>
              <a:rPr lang="en-US" sz="2400" b="1" dirty="0" smtClean="0"/>
              <a:t>chanseuse.</a:t>
            </a:r>
            <a:endParaRPr lang="bg-BG" sz="2400" b="1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91" y="1556792"/>
            <a:ext cx="2792909" cy="4965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287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38007" y="260648"/>
            <a:ext cx="8255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 pour votre attention!</a:t>
            </a:r>
            <a:endParaRPr lang="bg-B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4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" y="1080782"/>
            <a:ext cx="3008932" cy="5349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9" y="1080782"/>
            <a:ext cx="3152948" cy="5349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авоъгълник 5"/>
          <p:cNvSpPr/>
          <p:nvPr/>
        </p:nvSpPr>
        <p:spPr>
          <a:xfrm>
            <a:off x="179512" y="65929"/>
            <a:ext cx="3762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Bucharest</a:t>
            </a:r>
            <a:endParaRPr lang="bg-BG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9259"/>
            <a:ext cx="3165498" cy="5627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9259"/>
            <a:ext cx="3249685" cy="577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авоъгълник 10"/>
          <p:cNvSpPr/>
          <p:nvPr/>
        </p:nvSpPr>
        <p:spPr>
          <a:xfrm>
            <a:off x="4549585" y="65929"/>
            <a:ext cx="3644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Dans l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fr-F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avion</a:t>
            </a:r>
            <a:endParaRPr lang="bg-BG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872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1475"/>
            <a:ext cx="3368972" cy="5989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7473"/>
            <a:ext cx="3512988" cy="5989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493471"/>
            <a:ext cx="3456384" cy="603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авоъгълник 4"/>
          <p:cNvSpPr/>
          <p:nvPr/>
        </p:nvSpPr>
        <p:spPr>
          <a:xfrm>
            <a:off x="683568" y="2462"/>
            <a:ext cx="7692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À Marseille dans le metro </a:t>
            </a:r>
            <a:endParaRPr lang="bg-BG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681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" y="953501"/>
            <a:ext cx="3265461" cy="580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97527"/>
            <a:ext cx="3368972" cy="580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1545"/>
            <a:ext cx="3080941" cy="5477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авоъгълник 5"/>
          <p:cNvSpPr/>
          <p:nvPr/>
        </p:nvSpPr>
        <p:spPr>
          <a:xfrm>
            <a:off x="38383" y="30171"/>
            <a:ext cx="3188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ieux port</a:t>
            </a:r>
            <a:endParaRPr lang="bg-BG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810964" y="5589240"/>
            <a:ext cx="3063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Monoprix</a:t>
            </a:r>
            <a:endParaRPr lang="bg-B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5829975" y="74197"/>
            <a:ext cx="3013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Patisserie</a:t>
            </a:r>
            <a:endParaRPr lang="bg-B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5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97432"/>
            <a:ext cx="3103443" cy="551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67418"/>
            <a:ext cx="3213936" cy="5518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авоъгълник 3"/>
          <p:cNvSpPr/>
          <p:nvPr/>
        </p:nvSpPr>
        <p:spPr>
          <a:xfrm>
            <a:off x="786733" y="-28738"/>
            <a:ext cx="6840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plage de la couronne</a:t>
            </a:r>
            <a:endParaRPr lang="bg-BG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3867894" cy="515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2935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3243"/>
            <a:ext cx="3512989" cy="6245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08216"/>
            <a:ext cx="3512989" cy="6245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8221"/>
            <a:ext cx="3466686" cy="616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0093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8" y="1556792"/>
            <a:ext cx="8769065" cy="4932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8640"/>
            <a:ext cx="3658937" cy="6504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авоъгълник 6"/>
          <p:cNvSpPr/>
          <p:nvPr/>
        </p:nvSpPr>
        <p:spPr>
          <a:xfrm>
            <a:off x="-183544" y="2462"/>
            <a:ext cx="6342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ade de </a:t>
            </a:r>
            <a:r>
              <a:rPr lang="en-US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Vélodrome</a:t>
            </a:r>
            <a:endParaRPr lang="bg-BG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074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21767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651192" y="116632"/>
            <a:ext cx="53489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 calanques</a:t>
            </a:r>
            <a:endParaRPr lang="bg-BG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352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3523892" cy="616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" y="260648"/>
            <a:ext cx="3508488" cy="623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69" y="508675"/>
            <a:ext cx="3368973" cy="598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70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90</Words>
  <Application>Microsoft Office PowerPoint</Application>
  <PresentationFormat>Презентация на цял екран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Asus</dc:creator>
  <cp:lastModifiedBy>user</cp:lastModifiedBy>
  <cp:revision>9</cp:revision>
  <dcterms:created xsi:type="dcterms:W3CDTF">2017-04-19T18:14:22Z</dcterms:created>
  <dcterms:modified xsi:type="dcterms:W3CDTF">2017-04-23T18:54:06Z</dcterms:modified>
</cp:coreProperties>
</file>