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60"/>
  </p:normalViewPr>
  <p:slideViewPr>
    <p:cSldViewPr>
      <p:cViewPr>
        <p:scale>
          <a:sx n="81" d="100"/>
          <a:sy n="81" d="100"/>
        </p:scale>
        <p:origin x="-8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BB9C-CA37-4EA2-A36E-EC6235C45E2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6001-1028-4F7B-A928-D9D0B194E02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BB9C-CA37-4EA2-A36E-EC6235C45E2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6001-1028-4F7B-A928-D9D0B194E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BB9C-CA37-4EA2-A36E-EC6235C45E2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6001-1028-4F7B-A928-D9D0B194E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BB9C-CA37-4EA2-A36E-EC6235C45E2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6001-1028-4F7B-A928-D9D0B194E0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BB9C-CA37-4EA2-A36E-EC6235C45E2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6001-1028-4F7B-A928-D9D0B194E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BB9C-CA37-4EA2-A36E-EC6235C45E2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6001-1028-4F7B-A928-D9D0B194E0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BB9C-CA37-4EA2-A36E-EC6235C45E2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6001-1028-4F7B-A928-D9D0B194E0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BB9C-CA37-4EA2-A36E-EC6235C45E2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6001-1028-4F7B-A928-D9D0B194E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BB9C-CA37-4EA2-A36E-EC6235C45E2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6001-1028-4F7B-A928-D9D0B194E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BB9C-CA37-4EA2-A36E-EC6235C45E2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6001-1028-4F7B-A928-D9D0B194E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BB9C-CA37-4EA2-A36E-EC6235C45E2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6001-1028-4F7B-A928-D9D0B194E02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2DBB9C-CA37-4EA2-A36E-EC6235C45E2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DF6001-1028-4F7B-A928-D9D0B194E0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91" y="620688"/>
            <a:ext cx="4943475" cy="233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авоъгълник 5"/>
          <p:cNvSpPr/>
          <p:nvPr/>
        </p:nvSpPr>
        <p:spPr>
          <a:xfrm>
            <a:off x="1468365" y="4149080"/>
            <a:ext cx="6151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Marseille,France</a:t>
            </a:r>
            <a:endParaRPr lang="bg-BG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755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7" y="945715"/>
            <a:ext cx="3538178" cy="4717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авоъгълник 4"/>
          <p:cNvSpPr/>
          <p:nvPr/>
        </p:nvSpPr>
        <p:spPr>
          <a:xfrm>
            <a:off x="2053563" y="22385"/>
            <a:ext cx="5282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Cinqième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jour</a:t>
            </a:r>
            <a:endParaRPr lang="bg-BG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3724040" y="932043"/>
            <a:ext cx="3960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Pour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moi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c’était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meilleur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jour. Jour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seulement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pour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moi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On 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visité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beaucoup de boutiques,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pâtisseries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et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glaceries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997" y="2387207"/>
            <a:ext cx="2742220" cy="2056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30259"/>
            <a:ext cx="2548269" cy="4209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33091" b="8243"/>
          <a:stretch/>
        </p:blipFill>
        <p:spPr>
          <a:xfrm>
            <a:off x="0" y="4941813"/>
            <a:ext cx="3990737" cy="1916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9" b="31312"/>
          <a:stretch/>
        </p:blipFill>
        <p:spPr>
          <a:xfrm>
            <a:off x="6514010" y="4617512"/>
            <a:ext cx="2484786" cy="2117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9" r="1"/>
          <a:stretch/>
        </p:blipFill>
        <p:spPr bwMode="auto">
          <a:xfrm>
            <a:off x="7524328" y="304015"/>
            <a:ext cx="1432989" cy="2083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40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2771800" y="155679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3243263"/>
            <a:ext cx="3816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авоъгълник 4"/>
          <p:cNvSpPr/>
          <p:nvPr/>
        </p:nvSpPr>
        <p:spPr>
          <a:xfrm>
            <a:off x="2123728" y="251998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u="sng" dirty="0"/>
              <a:t>Conception</a:t>
            </a:r>
            <a:r>
              <a:rPr lang="en-US" sz="3200" b="1" u="sng" dirty="0" smtClean="0"/>
              <a:t>:</a:t>
            </a:r>
          </a:p>
          <a:p>
            <a:pPr algn="ctr"/>
            <a:r>
              <a:rPr lang="en-US" sz="2400" dirty="0" err="1" smtClean="0"/>
              <a:t>Djuliana</a:t>
            </a:r>
            <a:r>
              <a:rPr lang="en-US" sz="2400" dirty="0" smtClean="0"/>
              <a:t> </a:t>
            </a:r>
            <a:r>
              <a:rPr lang="en-US" sz="2400" dirty="0" err="1"/>
              <a:t>Musinova</a:t>
            </a:r>
            <a:r>
              <a:rPr lang="en-US" sz="2400" dirty="0"/>
              <a:t>, </a:t>
            </a:r>
            <a:r>
              <a:rPr lang="en-US" sz="2400" dirty="0" err="1" smtClean="0"/>
              <a:t>Xe</a:t>
            </a:r>
            <a:r>
              <a:rPr lang="en-US" sz="2400" dirty="0" smtClean="0"/>
              <a:t> </a:t>
            </a:r>
            <a:r>
              <a:rPr lang="en-US" sz="2400" dirty="0" err="1" smtClean="0"/>
              <a:t>français</a:t>
            </a:r>
            <a:r>
              <a:rPr lang="en-US" sz="2400" dirty="0" smtClean="0"/>
              <a:t> I-</a:t>
            </a:r>
            <a:r>
              <a:rPr lang="en-US" sz="2400" dirty="0" err="1" smtClean="0"/>
              <a:t>reLV</a:t>
            </a:r>
            <a:r>
              <a:rPr lang="en-US" sz="2400" dirty="0" smtClean="0"/>
              <a:t> </a:t>
            </a:r>
            <a:endParaRPr lang="en-US" sz="2400" dirty="0"/>
          </a:p>
          <a:p>
            <a:pPr algn="ctr"/>
            <a:r>
              <a:rPr lang="en-US" sz="2400" dirty="0" err="1"/>
              <a:t>Lycée</a:t>
            </a:r>
            <a:r>
              <a:rPr lang="en-US" sz="2400" dirty="0"/>
              <a:t> </a:t>
            </a:r>
            <a:r>
              <a:rPr lang="en-US" sz="2400" dirty="0" err="1"/>
              <a:t>bilingue</a:t>
            </a:r>
            <a:r>
              <a:rPr lang="en-US" sz="2400" dirty="0"/>
              <a:t> „</a:t>
            </a:r>
            <a:r>
              <a:rPr lang="en-US" sz="2400" dirty="0" err="1"/>
              <a:t>Peyo</a:t>
            </a:r>
            <a:r>
              <a:rPr lang="en-US" sz="2400" dirty="0"/>
              <a:t> </a:t>
            </a:r>
            <a:r>
              <a:rPr lang="en-US" sz="2400" dirty="0" err="1"/>
              <a:t>Yavorov</a:t>
            </a:r>
            <a:r>
              <a:rPr lang="en-US" sz="2400" dirty="0" smtClean="0"/>
              <a:t>“, </a:t>
            </a:r>
            <a:r>
              <a:rPr lang="en-US" sz="2400" dirty="0" err="1" smtClean="0"/>
              <a:t>Silistra</a:t>
            </a:r>
            <a:r>
              <a:rPr lang="en-US" sz="2400" dirty="0" smtClean="0"/>
              <a:t>, </a:t>
            </a:r>
            <a:r>
              <a:rPr lang="en-US" sz="2400" dirty="0" err="1" smtClean="0"/>
              <a:t>Bulgarie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171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 поле 4"/>
          <p:cNvSpPr txBox="1"/>
          <p:nvPr/>
        </p:nvSpPr>
        <p:spPr>
          <a:xfrm>
            <a:off x="1259632" y="332656"/>
            <a:ext cx="6756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Nous voilà!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Nous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sommes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un petit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groupe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filles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Lycée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bilingue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Peyo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Yavorov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profs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Mme.Atanasova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Mme.Dimitrova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7128792" cy="4980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24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06" y="811839"/>
            <a:ext cx="3867894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авоъгълник 5"/>
          <p:cNvSpPr/>
          <p:nvPr/>
        </p:nvSpPr>
        <p:spPr>
          <a:xfrm>
            <a:off x="1619672" y="31218"/>
            <a:ext cx="59046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</a:t>
            </a:r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remier jour</a:t>
            </a:r>
            <a:endParaRPr lang="bg-BG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202290" y="811839"/>
            <a:ext cx="451372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Nous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avons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visité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Stade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Vélodrome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C'est le principal équipement sportif de Marseille et le second stade de France.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capacité de 67 394 spectateurs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5954"/>
            <a:ext cx="5244075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52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107504" y="548680"/>
            <a:ext cx="57783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On 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visité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le quartier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Castellane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Ici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trouve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la place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Castellane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On doit son nom à Henri-César de Castellane-Majastre qui offrit le terrain et le financement des travaux en 1774.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2" y="2156017"/>
            <a:ext cx="5215199" cy="3933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9" t="-1616"/>
          <a:stretch/>
        </p:blipFill>
        <p:spPr>
          <a:xfrm>
            <a:off x="5507289" y="1101223"/>
            <a:ext cx="3629458" cy="5371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32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0"/>
          <a:stretch/>
        </p:blipFill>
        <p:spPr>
          <a:xfrm>
            <a:off x="3925298" y="2357540"/>
            <a:ext cx="5281852" cy="3295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авоъгълник 6"/>
          <p:cNvSpPr/>
          <p:nvPr/>
        </p:nvSpPr>
        <p:spPr>
          <a:xfrm>
            <a:off x="2188730" y="146178"/>
            <a:ext cx="45865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Deuxième</a:t>
            </a:r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jour</a:t>
            </a:r>
            <a:endParaRPr lang="bg-BG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4136208" y="1429857"/>
            <a:ext cx="4860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On a fait </a:t>
            </a:r>
            <a:r>
              <a:rPr lang="en-US" sz="2000" dirty="0" smtClean="0"/>
              <a:t>du volley </a:t>
            </a:r>
            <a:r>
              <a:rPr lang="en-US" sz="2000" dirty="0" err="1" smtClean="0"/>
              <a:t>sur</a:t>
            </a:r>
            <a:r>
              <a:rPr lang="en-US" sz="2000" dirty="0" smtClean="0"/>
              <a:t> </a:t>
            </a:r>
            <a:r>
              <a:rPr lang="en-US" sz="2000" dirty="0" smtClean="0"/>
              <a:t>la </a:t>
            </a:r>
            <a:r>
              <a:rPr lang="en-US" sz="2000" dirty="0" err="1" smtClean="0"/>
              <a:t>plage</a:t>
            </a:r>
            <a:r>
              <a:rPr lang="en-US" sz="2000" dirty="0" smtClean="0"/>
              <a:t> de la </a:t>
            </a:r>
            <a:r>
              <a:rPr lang="en-US" sz="2000" dirty="0" err="1" smtClean="0"/>
              <a:t>Couronne</a:t>
            </a:r>
            <a:r>
              <a:rPr lang="en-US" sz="2000" dirty="0"/>
              <a:t>.</a:t>
            </a: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4973451" y="565258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Moi</a:t>
            </a:r>
            <a:r>
              <a:rPr lang="en-US" dirty="0" smtClean="0"/>
              <a:t> et mon </a:t>
            </a:r>
            <a:r>
              <a:rPr lang="en-US" dirty="0" err="1" smtClean="0"/>
              <a:t>amie</a:t>
            </a:r>
            <a:r>
              <a:rPr lang="en-US" dirty="0" smtClean="0"/>
              <a:t> </a:t>
            </a:r>
            <a:r>
              <a:rPr lang="en-US" dirty="0" err="1" smtClean="0"/>
              <a:t>Dorothée</a:t>
            </a:r>
            <a:r>
              <a:rPr lang="en-US" dirty="0" smtClean="0"/>
              <a:t>, </a:t>
            </a:r>
            <a:r>
              <a:rPr lang="en-US" dirty="0" smtClean="0"/>
              <a:t>nous </a:t>
            </a:r>
            <a:r>
              <a:rPr lang="en-US" dirty="0" err="1" smtClean="0"/>
              <a:t>sommes</a:t>
            </a:r>
            <a:r>
              <a:rPr lang="en-US" dirty="0" smtClean="0"/>
              <a:t>  les </a:t>
            </a:r>
            <a:r>
              <a:rPr lang="en-US" dirty="0" err="1" smtClean="0"/>
              <a:t>entraîneurs</a:t>
            </a:r>
            <a:r>
              <a:rPr lang="en-US" dirty="0" smtClean="0"/>
              <a:t> de </a:t>
            </a:r>
            <a:r>
              <a:rPr lang="en-US" dirty="0" err="1" smtClean="0"/>
              <a:t>joga</a:t>
            </a:r>
            <a:r>
              <a:rPr lang="en-US" dirty="0"/>
              <a:t>.</a:t>
            </a: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75" t="30030" r="550" b="31272"/>
          <a:stretch/>
        </p:blipFill>
        <p:spPr>
          <a:xfrm>
            <a:off x="-252536" y="1124744"/>
            <a:ext cx="4734522" cy="3105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96" y="3612257"/>
            <a:ext cx="4924415" cy="3245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83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07" y="1437884"/>
            <a:ext cx="7022509" cy="5266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ово поле 5"/>
          <p:cNvSpPr txBox="1"/>
          <p:nvPr/>
        </p:nvSpPr>
        <p:spPr>
          <a:xfrm>
            <a:off x="1217712" y="188640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C’est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quoi?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C’est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Mannequin Challenge.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s’est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amusés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C’est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fraternité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4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2469342" y="188640"/>
            <a:ext cx="42053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Troisième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jour</a:t>
            </a:r>
            <a:endParaRPr lang="bg-BG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179512" y="896526"/>
            <a:ext cx="5112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Le Vieux-Port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est le port 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le plus ancien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de Marseille, ainsi que le centre historique et culturel de la ville depuis sa fondation sur ce site durant l'Antiquité. </a:t>
            </a:r>
            <a:endParaRPr lang="bg-BG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On 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visité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Calanques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C’était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magnifique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1" b="5245"/>
          <a:stretch/>
        </p:blipFill>
        <p:spPr>
          <a:xfrm>
            <a:off x="4925015" y="3463529"/>
            <a:ext cx="4029912" cy="3394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" y="3432572"/>
            <a:ext cx="5052053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2" t="52565" r="5478" b="10391"/>
          <a:stretch/>
        </p:blipFill>
        <p:spPr>
          <a:xfrm>
            <a:off x="2601710" y="2623639"/>
            <a:ext cx="3940581" cy="1425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54"/>
          <a:stretch/>
        </p:blipFill>
        <p:spPr>
          <a:xfrm>
            <a:off x="6542291" y="504796"/>
            <a:ext cx="2601711" cy="2958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87572"/>
            <a:ext cx="3092331" cy="4123110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5" name="Текстово поле 4"/>
          <p:cNvSpPr txBox="1"/>
          <p:nvPr/>
        </p:nvSpPr>
        <p:spPr>
          <a:xfrm>
            <a:off x="18906" y="141461"/>
            <a:ext cx="22677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Basilique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Notre-Dame-de-la-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Garde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, souvent surnommée « la Bonne Mère », est une des basiliques mineures de l'Église catholique romaine à Marseille.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3" t="42013" r="-1"/>
          <a:stretch/>
        </p:blipFill>
        <p:spPr>
          <a:xfrm>
            <a:off x="3626" y="3619336"/>
            <a:ext cx="7167495" cy="30685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5431">
            <a:off x="2422364" y="212107"/>
            <a:ext cx="4116934" cy="269425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13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1403648" y="260648"/>
            <a:ext cx="5716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Quatrième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jour</a:t>
            </a:r>
            <a:endParaRPr lang="bg-BG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4829"/>
            <a:ext cx="3469108" cy="4441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ово поле 6"/>
          <p:cNvSpPr txBox="1"/>
          <p:nvPr/>
        </p:nvSpPr>
        <p:spPr>
          <a:xfrm>
            <a:off x="1187624" y="1302109"/>
            <a:ext cx="662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On 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visitè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Collège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Jean Moulin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On a vu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par les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élèves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européens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vie.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/>
          <a:stretch/>
        </p:blipFill>
        <p:spPr>
          <a:xfrm>
            <a:off x="3469108" y="2194829"/>
            <a:ext cx="5652119" cy="4583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099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Попътна струя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пътна струя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пътна струя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404</TotalTime>
  <Words>265</Words>
  <Application>Microsoft Office PowerPoint</Application>
  <PresentationFormat>Презентация на цял екран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2" baseType="lpstr">
      <vt:lpstr>Попътна струя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Asus</dc:creator>
  <cp:lastModifiedBy>user</cp:lastModifiedBy>
  <cp:revision>23</cp:revision>
  <dcterms:created xsi:type="dcterms:W3CDTF">2017-04-13T07:02:01Z</dcterms:created>
  <dcterms:modified xsi:type="dcterms:W3CDTF">2017-04-18T18:03:04Z</dcterms:modified>
</cp:coreProperties>
</file>