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660033"/>
    <a:srgbClr val="FFFF99"/>
    <a:srgbClr val="FFFFCC"/>
    <a:srgbClr val="FF99FF"/>
    <a:srgbClr val="FF99CC"/>
    <a:srgbClr val="FF66FF"/>
    <a:srgbClr val="CC00FF"/>
    <a:srgbClr val="CC00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>
        <p:scale>
          <a:sx n="81" d="100"/>
          <a:sy n="81" d="100"/>
        </p:scale>
        <p:origin x="-81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94EC-E537-47D9-955A-5B6609545FEA}" type="datetimeFigureOut">
              <a:rPr lang="bg-BG" smtClean="0"/>
              <a:pPr/>
              <a:t>12.05.2016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CC71-F3DB-4041-A8BC-7E8376A7EA1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94EC-E537-47D9-955A-5B6609545FEA}" type="datetimeFigureOut">
              <a:rPr lang="bg-BG" smtClean="0"/>
              <a:pPr/>
              <a:t>12.05.2016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CC71-F3DB-4041-A8BC-7E8376A7EA1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94EC-E537-47D9-955A-5B6609545FEA}" type="datetimeFigureOut">
              <a:rPr lang="bg-BG" smtClean="0"/>
              <a:pPr/>
              <a:t>12.05.2016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CC71-F3DB-4041-A8BC-7E8376A7EA1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94EC-E537-47D9-955A-5B6609545FEA}" type="datetimeFigureOut">
              <a:rPr lang="bg-BG" smtClean="0"/>
              <a:pPr/>
              <a:t>12.05.2016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CC71-F3DB-4041-A8BC-7E8376A7EA1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94EC-E537-47D9-955A-5B6609545FEA}" type="datetimeFigureOut">
              <a:rPr lang="bg-BG" smtClean="0"/>
              <a:pPr/>
              <a:t>12.05.2016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CC71-F3DB-4041-A8BC-7E8376A7EA1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94EC-E537-47D9-955A-5B6609545FEA}" type="datetimeFigureOut">
              <a:rPr lang="bg-BG" smtClean="0"/>
              <a:pPr/>
              <a:t>12.05.2016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CC71-F3DB-4041-A8BC-7E8376A7EA1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94EC-E537-47D9-955A-5B6609545FEA}" type="datetimeFigureOut">
              <a:rPr lang="bg-BG" smtClean="0"/>
              <a:pPr/>
              <a:t>12.05.2016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CC71-F3DB-4041-A8BC-7E8376A7EA1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94EC-E537-47D9-955A-5B6609545FEA}" type="datetimeFigureOut">
              <a:rPr lang="bg-BG" smtClean="0"/>
              <a:pPr/>
              <a:t>12.05.2016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CC71-F3DB-4041-A8BC-7E8376A7EA1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94EC-E537-47D9-955A-5B6609545FEA}" type="datetimeFigureOut">
              <a:rPr lang="bg-BG" smtClean="0"/>
              <a:pPr/>
              <a:t>12.05.2016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CC71-F3DB-4041-A8BC-7E8376A7EA1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94EC-E537-47D9-955A-5B6609545FEA}" type="datetimeFigureOut">
              <a:rPr lang="bg-BG" smtClean="0"/>
              <a:pPr/>
              <a:t>12.05.2016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CC71-F3DB-4041-A8BC-7E8376A7EA1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94EC-E537-47D9-955A-5B6609545FEA}" type="datetimeFigureOut">
              <a:rPr lang="bg-BG" smtClean="0"/>
              <a:pPr/>
              <a:t>12.05.2016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CC71-F3DB-4041-A8BC-7E8376A7EA1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994EC-E537-47D9-955A-5B6609545FEA}" type="datetimeFigureOut">
              <a:rPr lang="bg-BG" smtClean="0"/>
              <a:pPr/>
              <a:t>12.05.2016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BCC71-F3DB-4041-A8BC-7E8376A7EA13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23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24.04 – 30.04.2016 </a:t>
            </a:r>
            <a:endParaRPr lang="bg-BG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85720" y="2071678"/>
            <a:ext cx="8358246" cy="1571636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Partageons</a:t>
            </a:r>
            <a:r>
              <a:rPr lang="en-US" sz="4000" dirty="0" smtClean="0"/>
              <a:t> </a:t>
            </a:r>
            <a:r>
              <a:rPr lang="en-US" sz="4000" dirty="0" err="1" smtClean="0"/>
              <a:t>nos</a:t>
            </a:r>
            <a:r>
              <a:rPr lang="en-US" sz="4000" dirty="0" smtClean="0"/>
              <a:t> </a:t>
            </a:r>
            <a:r>
              <a:rPr lang="en-US" sz="4000" dirty="0" err="1" smtClean="0"/>
              <a:t>valeurs</a:t>
            </a:r>
            <a:r>
              <a:rPr lang="en-US" sz="4000" dirty="0" smtClean="0"/>
              <a:t> </a:t>
            </a:r>
            <a:r>
              <a:rPr lang="en-US" sz="4000" dirty="0" err="1" smtClean="0"/>
              <a:t>dans</a:t>
            </a:r>
            <a:r>
              <a:rPr lang="en-US" sz="4000" dirty="0" smtClean="0"/>
              <a:t> </a:t>
            </a:r>
            <a:r>
              <a:rPr lang="en-US" sz="4000" dirty="0" err="1" smtClean="0"/>
              <a:t>l’effort</a:t>
            </a:r>
            <a:r>
              <a:rPr lang="en-US" sz="4000" dirty="0" smtClean="0"/>
              <a:t> </a:t>
            </a:r>
            <a:endParaRPr lang="bg-BG" sz="4000" dirty="0"/>
          </a:p>
        </p:txBody>
      </p:sp>
      <p:sp>
        <p:nvSpPr>
          <p:cNvPr id="6" name="Explosion 1 5"/>
          <p:cNvSpPr/>
          <p:nvPr/>
        </p:nvSpPr>
        <p:spPr>
          <a:xfrm>
            <a:off x="6215074" y="0"/>
            <a:ext cx="2928926" cy="1857364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Visite</a:t>
            </a:r>
            <a:r>
              <a:rPr lang="en-US" dirty="0" smtClean="0"/>
              <a:t> </a:t>
            </a:r>
            <a:r>
              <a:rPr lang="en-US" dirty="0" smtClean="0"/>
              <a:t>de Fribourg 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Jeudi</a:t>
            </a:r>
            <a:r>
              <a:rPr lang="en-US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le 28 </a:t>
            </a:r>
            <a:r>
              <a:rPr lang="en-US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avril</a:t>
            </a:r>
            <a:r>
              <a:rPr lang="en-US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endParaRPr lang="bg-BG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Mini </a:t>
            </a:r>
            <a:r>
              <a:rPr lang="en-US" dirty="0" err="1"/>
              <a:t>p</a:t>
            </a:r>
            <a:r>
              <a:rPr lang="en-US" dirty="0" err="1" smtClean="0"/>
              <a:t>arlement</a:t>
            </a:r>
            <a:r>
              <a:rPr lang="en-US" dirty="0" smtClean="0"/>
              <a:t> </a:t>
            </a:r>
            <a:r>
              <a:rPr lang="en-US" dirty="0" smtClean="0"/>
              <a:t>-&gt; </a:t>
            </a:r>
            <a:r>
              <a:rPr lang="en-US" dirty="0" err="1" smtClean="0"/>
              <a:t>Débat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Sur la question:</a:t>
            </a:r>
            <a:r>
              <a:rPr lang="fr-FR" b="1" u="sng" dirty="0" smtClean="0"/>
              <a:t>Pour ou contre des Jeux Olympiques avec les pays de l'Union européenne réunis sous la même bannière ?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bg-BG" dirty="0"/>
          </a:p>
        </p:txBody>
      </p:sp>
      <p:pic>
        <p:nvPicPr>
          <p:cNvPr id="4" name="Picture 3" descr="13173838_854729971303276_431005934949818314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4391703"/>
            <a:ext cx="7000924" cy="5250694"/>
          </a:xfrm>
          <a:prstGeom prst="rect">
            <a:avLst/>
          </a:prstGeom>
        </p:spPr>
      </p:pic>
      <p:pic>
        <p:nvPicPr>
          <p:cNvPr id="5" name="Picture 4" descr="13151520_854731471303126_864682218179870462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6552" y="3789040"/>
            <a:ext cx="7429551" cy="5572164"/>
          </a:xfrm>
          <a:prstGeom prst="rect">
            <a:avLst/>
          </a:prstGeom>
        </p:spPr>
      </p:pic>
      <p:pic>
        <p:nvPicPr>
          <p:cNvPr id="6" name="Picture 5" descr="13124628_854730907969849_886848283428844370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717032"/>
            <a:ext cx="5072098" cy="3804074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215074" y="-357214"/>
            <a:ext cx="2571768" cy="2214578"/>
          </a:xfrm>
          <a:prstGeom prst="cloudCallout">
            <a:avLst>
              <a:gd name="adj1" fmla="val -28491"/>
              <a:gd name="adj2" fmla="val 758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Nous</a:t>
            </a:r>
            <a:r>
              <a:rPr lang="en-US" dirty="0" smtClean="0"/>
              <a:t> </a:t>
            </a:r>
            <a:r>
              <a:rPr lang="en-US" dirty="0" err="1" smtClean="0"/>
              <a:t>travaillons</a:t>
            </a:r>
            <a:r>
              <a:rPr lang="en-US" dirty="0" smtClean="0"/>
              <a:t> </a:t>
            </a:r>
            <a:r>
              <a:rPr lang="en-US" dirty="0" smtClean="0"/>
              <a:t>en </a:t>
            </a:r>
            <a:r>
              <a:rPr lang="en-US" dirty="0" err="1" smtClean="0"/>
              <a:t>groupe</a:t>
            </a:r>
            <a:r>
              <a:rPr lang="en-US" dirty="0" smtClean="0"/>
              <a:t> </a:t>
            </a:r>
          </a:p>
          <a:p>
            <a:pPr algn="ctr"/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CC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Atelier EUROPE -&gt;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CC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livraison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CC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CC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certificat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CC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CC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bg-B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66CC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Content Placeholder 3" descr="13179438_854733011302972_2960214333629830324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357298"/>
            <a:ext cx="5048285" cy="3786214"/>
          </a:xfrm>
        </p:spPr>
      </p:pic>
      <p:pic>
        <p:nvPicPr>
          <p:cNvPr id="5" name="Picture 4" descr="13177644_854733447969595_5852006703046685425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1142984"/>
            <a:ext cx="3000397" cy="4000528"/>
          </a:xfrm>
          <a:prstGeom prst="rect">
            <a:avLst/>
          </a:prstGeom>
        </p:spPr>
      </p:pic>
      <p:pic>
        <p:nvPicPr>
          <p:cNvPr id="6" name="Picture 5" descr="13138887_854733251302948_3685390487344013017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93321" y="1357298"/>
            <a:ext cx="2678925" cy="3571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4414" y="4214818"/>
            <a:ext cx="4786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993366"/>
                </a:solidFill>
              </a:rPr>
              <a:t>Gateaux et café avec Birgit </a:t>
            </a:r>
            <a:endParaRPr lang="bg-BG" sz="5400" b="1" dirty="0">
              <a:solidFill>
                <a:srgbClr val="993366"/>
              </a:solidFill>
            </a:endParaRPr>
          </a:p>
        </p:txBody>
      </p:sp>
      <p:pic>
        <p:nvPicPr>
          <p:cNvPr id="8" name="Picture 7" descr="13095745_854733627969577_8113284912390086217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281" y="285728"/>
            <a:ext cx="4357719" cy="3571900"/>
          </a:xfrm>
          <a:prstGeom prst="rect">
            <a:avLst/>
          </a:prstGeom>
        </p:spPr>
      </p:pic>
      <p:pic>
        <p:nvPicPr>
          <p:cNvPr id="4098" name="Picture 2" descr="http://images.lecker.de/schwarzwaelder-kirschtorte-F3903301,id=21a09310,b=lecker,w=440,h=440,cg=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0"/>
            <a:ext cx="4191000" cy="3976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Soirée Erasmus </a:t>
            </a:r>
            <a:endParaRPr lang="bg-BG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 moment </a:t>
            </a:r>
            <a:r>
              <a:rPr lang="en-US" dirty="0" err="1" smtClean="0"/>
              <a:t>dernierere</a:t>
            </a:r>
            <a:r>
              <a:rPr lang="en-US" dirty="0" smtClean="0"/>
              <a:t> </a:t>
            </a:r>
            <a:r>
              <a:rPr lang="en-US" dirty="0" err="1" smtClean="0"/>
              <a:t>ensamble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Représentation</a:t>
            </a:r>
            <a:r>
              <a:rPr lang="en-US" dirty="0" smtClean="0"/>
              <a:t> de </a:t>
            </a:r>
            <a:r>
              <a:rPr lang="en-US" dirty="0" err="1" smtClean="0"/>
              <a:t>chague</a:t>
            </a:r>
            <a:r>
              <a:rPr lang="en-US" dirty="0" smtClean="0"/>
              <a:t> </a:t>
            </a:r>
            <a:r>
              <a:rPr lang="en-US" dirty="0" err="1" smtClean="0"/>
              <a:t>groupe</a:t>
            </a:r>
            <a:r>
              <a:rPr lang="en-US" dirty="0" smtClean="0"/>
              <a:t> </a:t>
            </a:r>
          </a:p>
          <a:p>
            <a:r>
              <a:rPr lang="en-US" dirty="0" smtClean="0"/>
              <a:t>Beaucoup des </a:t>
            </a:r>
            <a:r>
              <a:rPr lang="en-US" dirty="0" err="1" smtClean="0"/>
              <a:t>émotion</a:t>
            </a:r>
            <a:r>
              <a:rPr lang="en-US" dirty="0" smtClean="0"/>
              <a:t> </a:t>
            </a:r>
            <a:endParaRPr lang="bg-BG" dirty="0"/>
          </a:p>
        </p:txBody>
      </p:sp>
      <p:pic>
        <p:nvPicPr>
          <p:cNvPr id="4" name="Picture 3" descr="13087574_1788753121347967_410379110355671406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857232"/>
            <a:ext cx="7381927" cy="4429156"/>
          </a:xfrm>
          <a:prstGeom prst="rect">
            <a:avLst/>
          </a:prstGeom>
        </p:spPr>
      </p:pic>
      <p:pic>
        <p:nvPicPr>
          <p:cNvPr id="5" name="Picture 4" descr="13103522_1788753221347957_815188086295236577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571480"/>
            <a:ext cx="3200423" cy="5334037"/>
          </a:xfrm>
          <a:prstGeom prst="rect">
            <a:avLst/>
          </a:prstGeom>
        </p:spPr>
      </p:pic>
      <p:pic>
        <p:nvPicPr>
          <p:cNvPr id="6" name="Picture 5" descr="13124467_854733921302881_6165310262347380899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571480"/>
            <a:ext cx="7905806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3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Vendredi</a:t>
            </a:r>
            <a:r>
              <a:rPr lang="en-US" dirty="0" smtClean="0"/>
              <a:t>, le 29 </a:t>
            </a:r>
            <a:r>
              <a:rPr lang="en-US" dirty="0" err="1" smtClean="0"/>
              <a:t>avril</a:t>
            </a:r>
            <a:r>
              <a:rPr lang="en-US" dirty="0" smtClean="0"/>
              <a:t>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92869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 smtClean="0"/>
              <a:t>Visite</a:t>
            </a:r>
            <a:r>
              <a:rPr lang="en-US" dirty="0" smtClean="0"/>
              <a:t> de la </a:t>
            </a:r>
            <a:r>
              <a:rPr lang="en-US" dirty="0" err="1"/>
              <a:t>F</a:t>
            </a:r>
            <a:r>
              <a:rPr lang="en-US" dirty="0" err="1" smtClean="0"/>
              <a:t>orêt</a:t>
            </a:r>
            <a:r>
              <a:rPr lang="en-US" dirty="0" smtClean="0"/>
              <a:t> </a:t>
            </a:r>
            <a:r>
              <a:rPr lang="en-US" dirty="0" smtClean="0"/>
              <a:t>N</a:t>
            </a:r>
            <a:r>
              <a:rPr lang="en-US" dirty="0" smtClean="0"/>
              <a:t>oire et </a:t>
            </a:r>
            <a:r>
              <a:rPr lang="en-US" dirty="0" err="1" smtClean="0"/>
              <a:t>Titisee</a:t>
            </a:r>
            <a:r>
              <a:rPr lang="en-US" dirty="0" smtClean="0"/>
              <a:t> </a:t>
            </a:r>
            <a:r>
              <a:rPr lang="en-US" dirty="0" smtClean="0"/>
              <a:t>avec les </a:t>
            </a:r>
            <a:r>
              <a:rPr lang="en-US" dirty="0" err="1" smtClean="0"/>
              <a:t>français</a:t>
            </a:r>
            <a:r>
              <a:rPr lang="en-US" dirty="0" smtClean="0"/>
              <a:t> </a:t>
            </a:r>
            <a:endParaRPr lang="bg-BG" dirty="0"/>
          </a:p>
        </p:txBody>
      </p:sp>
      <p:pic>
        <p:nvPicPr>
          <p:cNvPr id="4" name="Picture 3" descr="13187642_1281812781848636_88088502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88640" y="1940696"/>
            <a:ext cx="5429288" cy="4071966"/>
          </a:xfrm>
          <a:prstGeom prst="rect">
            <a:avLst/>
          </a:prstGeom>
        </p:spPr>
      </p:pic>
      <p:pic>
        <p:nvPicPr>
          <p:cNvPr id="5" name="Picture 4" descr="13181069_1281812881848626_70956381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1643050"/>
            <a:ext cx="3500444" cy="4667259"/>
          </a:xfrm>
          <a:prstGeom prst="rect">
            <a:avLst/>
          </a:prstGeom>
        </p:spPr>
      </p:pic>
      <p:pic>
        <p:nvPicPr>
          <p:cNvPr id="6" name="Picture 5" descr="13187698_1281812541848660_1882837491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1455" y="2420888"/>
            <a:ext cx="6072198" cy="4554149"/>
          </a:xfrm>
          <a:prstGeom prst="rect">
            <a:avLst/>
          </a:prstGeom>
        </p:spPr>
      </p:pic>
      <p:pic>
        <p:nvPicPr>
          <p:cNvPr id="7" name="Picture 6" descr="13124816_854734884636118_1133877985724424802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1934" y="3178966"/>
            <a:ext cx="4524407" cy="3393305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500034" y="5000636"/>
            <a:ext cx="4000528" cy="1285884"/>
          </a:xfrm>
          <a:prstGeom prst="cloudCallout">
            <a:avLst>
              <a:gd name="adj1" fmla="val 51605"/>
              <a:gd name="adj2" fmla="val -125122"/>
            </a:avLst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</a:rPr>
              <a:t>Très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belle nature </a:t>
            </a:r>
            <a:endParaRPr lang="bg-BG" sz="3200" dirty="0">
              <a:solidFill>
                <a:srgbClr val="0070C0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 rot="594278">
            <a:off x="6655564" y="1505389"/>
            <a:ext cx="2143140" cy="2643206"/>
          </a:xfrm>
          <a:prstGeom prst="cloudCallout">
            <a:avLst>
              <a:gd name="adj1" fmla="val -60217"/>
              <a:gd name="adj2" fmla="val 65161"/>
            </a:avLst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</a:rPr>
              <a:t>Bons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amis</a:t>
            </a:r>
            <a:endParaRPr lang="bg-BG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 animBg="1"/>
      <p:bldP spid="8" grpId="1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993366"/>
                </a:solidFill>
              </a:rPr>
              <a:t>Samedi,le</a:t>
            </a:r>
            <a:r>
              <a:rPr lang="en-US" b="1" dirty="0" smtClean="0">
                <a:solidFill>
                  <a:srgbClr val="993366"/>
                </a:solidFill>
              </a:rPr>
              <a:t> 30 </a:t>
            </a:r>
            <a:r>
              <a:rPr lang="en-US" b="1" dirty="0" err="1" smtClean="0">
                <a:solidFill>
                  <a:srgbClr val="993366"/>
                </a:solidFill>
              </a:rPr>
              <a:t>avril</a:t>
            </a:r>
            <a:r>
              <a:rPr lang="en-US" b="1" dirty="0" smtClean="0">
                <a:solidFill>
                  <a:srgbClr val="993366"/>
                </a:solidFill>
              </a:rPr>
              <a:t>  </a:t>
            </a:r>
            <a:endParaRPr lang="bg-BG" b="1" dirty="0">
              <a:solidFill>
                <a:srgbClr val="9933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>
                <a:solidFill>
                  <a:srgbClr val="993366"/>
                </a:solidFill>
              </a:rPr>
              <a:t>  le retour </a:t>
            </a:r>
            <a:endParaRPr lang="bg-BG" sz="6600" dirty="0">
              <a:solidFill>
                <a:srgbClr val="993366"/>
              </a:solidFill>
            </a:endParaRPr>
          </a:p>
        </p:txBody>
      </p:sp>
      <p:pic>
        <p:nvPicPr>
          <p:cNvPr id="4" name="Picture 3" descr="13170583_1193396517351373_1197777671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4000504"/>
            <a:ext cx="4071966" cy="2294065"/>
          </a:xfrm>
          <a:prstGeom prst="rect">
            <a:avLst/>
          </a:prstGeom>
        </p:spPr>
      </p:pic>
      <p:pic>
        <p:nvPicPr>
          <p:cNvPr id="6" name="Picture 5" descr="54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86124"/>
            <a:ext cx="4000552" cy="4000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25  0.046 -0.16651  0.113 -0.17184  C 0.177 -0.1785  0.237 -0.11856  0.241 -0.03197  C 0.246 0.04796  0.204 0.12255  0.144 0.12788  C 0.089 0.13188  0.037 0.08259  0.033 0.00799  C 0.029 -0.05994  0.064 -0.12389  0.115 -0.12921  C 0.162 -0.13321  0.206 -0.09191  0.209 -0.02931  C 0.212 0.02664  0.184 0.08126  0.142 0.08392  C 0.104 0.08792  0.068 0.05595  0.065 0.00533  C 0.063 -0.03996  0.084 -0.08392  0.117 -0.08659  C 0.146 -0.08925  0.175 -0.06527  0.177 -0.02664  C 0.179 0.00666  0.164 0.03863  0.14 0.0413  C 0.12 0.04396  0.099 0.02931  0.098 0.00266  C 0.096 -0.01865  0.104 -0.0413  0.119 -0.04396  C 0.131 -0.04396  0.143 -0.03863  0.145 -0.02398  C 0.146 -0.01465  0.144 -0.00533  0.138 -0.00133  C 0.135 0  0.133 0  0.13 -0.00133  E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58 -0.06082 L 0.60208 -0.6796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3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C0099"/>
                </a:solidFill>
              </a:rPr>
              <a:t>Lundi</a:t>
            </a:r>
            <a:r>
              <a:rPr lang="en-US" b="1" dirty="0" smtClean="0">
                <a:solidFill>
                  <a:srgbClr val="CC0099"/>
                </a:solidFill>
              </a:rPr>
              <a:t>, le 25 </a:t>
            </a:r>
            <a:r>
              <a:rPr lang="en-US" b="1" dirty="0" err="1" smtClean="0">
                <a:solidFill>
                  <a:srgbClr val="CC0099"/>
                </a:solidFill>
              </a:rPr>
              <a:t>avril</a:t>
            </a:r>
            <a:r>
              <a:rPr lang="en-US" b="1" dirty="0" smtClean="0">
                <a:solidFill>
                  <a:srgbClr val="CC0099"/>
                </a:solidFill>
              </a:rPr>
              <a:t> </a:t>
            </a:r>
            <a:endParaRPr lang="bg-BG" b="1" dirty="0">
              <a:solidFill>
                <a:srgbClr val="CC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4800" dirty="0" err="1" smtClean="0">
                <a:solidFill>
                  <a:srgbClr val="800080"/>
                </a:solidFill>
              </a:rPr>
              <a:t>accueil</a:t>
            </a:r>
            <a:r>
              <a:rPr lang="en-US" sz="4800" dirty="0" smtClean="0">
                <a:solidFill>
                  <a:srgbClr val="800080"/>
                </a:solidFill>
              </a:rPr>
              <a:t> des </a:t>
            </a:r>
            <a:r>
              <a:rPr lang="en-US" sz="4800" dirty="0" err="1" smtClean="0">
                <a:solidFill>
                  <a:srgbClr val="800080"/>
                </a:solidFill>
              </a:rPr>
              <a:t>partnaires</a:t>
            </a:r>
            <a:r>
              <a:rPr lang="en-US" sz="4800" dirty="0" smtClean="0">
                <a:solidFill>
                  <a:srgbClr val="800080"/>
                </a:solidFill>
              </a:rPr>
              <a:t> et </a:t>
            </a:r>
            <a:r>
              <a:rPr lang="en-US" sz="4800" dirty="0" err="1" smtClean="0">
                <a:solidFill>
                  <a:srgbClr val="800080"/>
                </a:solidFill>
              </a:rPr>
              <a:t>cérémonie</a:t>
            </a:r>
            <a:r>
              <a:rPr lang="en-US" sz="4800" dirty="0" smtClean="0">
                <a:solidFill>
                  <a:srgbClr val="800080"/>
                </a:solidFill>
              </a:rPr>
              <a:t> de </a:t>
            </a:r>
            <a:r>
              <a:rPr lang="en-US" sz="4800" dirty="0" err="1" smtClean="0">
                <a:solidFill>
                  <a:srgbClr val="800080"/>
                </a:solidFill>
              </a:rPr>
              <a:t>bienvenue</a:t>
            </a:r>
            <a:endParaRPr lang="en-US" sz="4800" dirty="0" smtClean="0">
              <a:solidFill>
                <a:srgbClr val="80008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800080"/>
                </a:solidFill>
              </a:rPr>
              <a:t>    </a:t>
            </a:r>
            <a:endParaRPr lang="bg-BG" dirty="0">
              <a:solidFill>
                <a:srgbClr val="800080"/>
              </a:solidFill>
            </a:endParaRPr>
          </a:p>
        </p:txBody>
      </p:sp>
      <p:pic>
        <p:nvPicPr>
          <p:cNvPr id="13314" name="Picture 2" descr="https://scontent-frt3-1.xx.fbcdn.net/v/t1.0-9/13177924_854721001304173_2004842304900953792_n.jpg?oh=39c095267f30830ee1db0a32f45030a6&amp;oe=57A7942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71612"/>
            <a:ext cx="6572264" cy="4929199"/>
          </a:xfrm>
          <a:prstGeom prst="rect">
            <a:avLst/>
          </a:prstGeom>
          <a:noFill/>
        </p:spPr>
      </p:pic>
      <p:pic>
        <p:nvPicPr>
          <p:cNvPr id="13316" name="Picture 4" descr="https://scontent-frt3-1.xx.fbcdn.net/v/t1.0-9/13124808_10206267661398357_7689887851600349976_n.jpg?oh=1d025a7f73ebd9966b6624e9f6d7f644&amp;oe=57ADDB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214422"/>
            <a:ext cx="7429552" cy="5286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9933FF"/>
                </a:solidFill>
              </a:rPr>
              <a:t>Tournoi</a:t>
            </a:r>
            <a:r>
              <a:rPr lang="en-US" b="1" dirty="0" smtClean="0">
                <a:solidFill>
                  <a:srgbClr val="9933FF"/>
                </a:solidFill>
              </a:rPr>
              <a:t> </a:t>
            </a:r>
            <a:r>
              <a:rPr lang="en-US" b="1" dirty="0" err="1" smtClean="0">
                <a:solidFill>
                  <a:srgbClr val="9933FF"/>
                </a:solidFill>
              </a:rPr>
              <a:t>sportif</a:t>
            </a:r>
            <a:r>
              <a:rPr lang="en-US" b="1" dirty="0" smtClean="0">
                <a:solidFill>
                  <a:srgbClr val="9933FF"/>
                </a:solidFill>
              </a:rPr>
              <a:t> </a:t>
            </a:r>
            <a:endParaRPr lang="bg-BG" b="1" dirty="0">
              <a:solidFill>
                <a:srgbClr val="9933FF"/>
              </a:solidFill>
            </a:endParaRPr>
          </a:p>
        </p:txBody>
      </p:sp>
      <p:pic>
        <p:nvPicPr>
          <p:cNvPr id="4" name="Content Placeholder 3" descr="13165887_977803248954669_7871941391864356524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715140" y="3071810"/>
            <a:ext cx="2147889" cy="2863852"/>
          </a:xfrm>
        </p:spPr>
      </p:pic>
      <p:pic>
        <p:nvPicPr>
          <p:cNvPr id="5" name="Picture 4" descr="13100877_977803225621338_974602106292651327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714356"/>
            <a:ext cx="2571767" cy="3429024"/>
          </a:xfrm>
          <a:prstGeom prst="rect">
            <a:avLst/>
          </a:prstGeom>
        </p:spPr>
      </p:pic>
      <p:pic>
        <p:nvPicPr>
          <p:cNvPr id="6" name="Picture 5" descr="13100724_977803305621330_3872190398153079279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1714488"/>
            <a:ext cx="2714644" cy="3619526"/>
          </a:xfrm>
          <a:prstGeom prst="rect">
            <a:avLst/>
          </a:prstGeom>
        </p:spPr>
      </p:pic>
      <p:pic>
        <p:nvPicPr>
          <p:cNvPr id="7" name="Picture 6" descr="13094113_977803215621339_6941147571623019666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1934" y="3214686"/>
            <a:ext cx="2732486" cy="3643314"/>
          </a:xfrm>
          <a:prstGeom prst="rect">
            <a:avLst/>
          </a:prstGeom>
        </p:spPr>
      </p:pic>
      <p:pic>
        <p:nvPicPr>
          <p:cNvPr id="8" name="Picture 7" descr="13076954_977803192288008_2210894661697907540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00826" y="2857496"/>
            <a:ext cx="2196701" cy="2928934"/>
          </a:xfrm>
          <a:prstGeom prst="rect">
            <a:avLst/>
          </a:prstGeom>
        </p:spPr>
      </p:pic>
      <p:pic>
        <p:nvPicPr>
          <p:cNvPr id="10" name="Picture 9" descr="13133227_854722824637324_5003112512685390306_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5786" y="500042"/>
            <a:ext cx="7786742" cy="58400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2910" y="1928802"/>
            <a:ext cx="4000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smtClean="0"/>
              <a:t>15 </a:t>
            </a:r>
            <a:r>
              <a:rPr lang="en-US" sz="3600" dirty="0" err="1" smtClean="0"/>
              <a:t>groupe</a:t>
            </a:r>
            <a:r>
              <a:rPr lang="en-US" sz="3600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err="1" smtClean="0"/>
              <a:t>Activités</a:t>
            </a:r>
            <a:r>
              <a:rPr lang="en-US" sz="3600" dirty="0" smtClean="0"/>
              <a:t> </a:t>
            </a:r>
            <a:r>
              <a:rPr lang="en-US" sz="3600" dirty="0" smtClean="0"/>
              <a:t>de sport </a:t>
            </a:r>
            <a:r>
              <a:rPr lang="en-US" sz="3600" dirty="0" err="1" smtClean="0"/>
              <a:t>très</a:t>
            </a:r>
            <a:r>
              <a:rPr lang="en-US" sz="3600" dirty="0" smtClean="0"/>
              <a:t> variables</a:t>
            </a:r>
            <a:endParaRPr lang="en-US" sz="3600" dirty="0" smtClean="0"/>
          </a:p>
          <a:p>
            <a:pPr>
              <a:buFont typeface="Wingdings" pitchFamily="2" charset="2"/>
              <a:buChar char="v"/>
            </a:pPr>
            <a:r>
              <a:rPr lang="en-US" sz="3600" dirty="0" err="1" smtClean="0"/>
              <a:t>Obtention</a:t>
            </a:r>
            <a:r>
              <a:rPr lang="en-US" sz="3600" dirty="0" smtClean="0"/>
              <a:t> </a:t>
            </a:r>
            <a:r>
              <a:rPr lang="en-US" sz="3600" dirty="0" smtClean="0"/>
              <a:t>de prix </a:t>
            </a:r>
            <a:endParaRPr lang="en-US" sz="3600" dirty="0" smtClean="0"/>
          </a:p>
          <a:p>
            <a:r>
              <a:rPr lang="en-US" dirty="0" smtClean="0"/>
              <a:t> </a:t>
            </a:r>
          </a:p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Jeu</a:t>
            </a:r>
            <a:r>
              <a:rPr lang="en-US" b="1" dirty="0" smtClean="0"/>
              <a:t> de </a:t>
            </a:r>
            <a:r>
              <a:rPr lang="en-US" b="1" dirty="0" err="1" smtClean="0"/>
              <a:t>piste</a:t>
            </a:r>
            <a:r>
              <a:rPr lang="en-US" b="1" dirty="0" smtClean="0"/>
              <a:t> – </a:t>
            </a:r>
            <a:r>
              <a:rPr lang="en-US" b="1" dirty="0" err="1" smtClean="0"/>
              <a:t>rencontre</a:t>
            </a:r>
            <a:r>
              <a:rPr lang="en-US" b="1" dirty="0" smtClean="0"/>
              <a:t> de Fribour</a:t>
            </a:r>
            <a:r>
              <a:rPr lang="en-US" b="1" dirty="0"/>
              <a:t>g</a:t>
            </a:r>
            <a:endParaRPr lang="bg-BG" b="1" dirty="0"/>
          </a:p>
        </p:txBody>
      </p:sp>
      <p:pic>
        <p:nvPicPr>
          <p:cNvPr id="4" name="Content Placeholder 3" descr="13173983_854723774637229_5591243823911981423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71736" y="2000240"/>
            <a:ext cx="6096044" cy="4572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13177860_854724117970528_3011805777731529619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1643050"/>
            <a:ext cx="3214692" cy="4286256"/>
          </a:xfrm>
          <a:prstGeom prst="rect">
            <a:avLst/>
          </a:prstGeom>
        </p:spPr>
      </p:pic>
      <p:pic>
        <p:nvPicPr>
          <p:cNvPr id="6" name="Picture 5" descr="Panorama_Fribourg_1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56" y="1357298"/>
            <a:ext cx="6286544" cy="4179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42910" y="1357298"/>
            <a:ext cx="25003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/>
              <a:t>une ville et une commune suisse du canton de Fribourg, sur la Sarine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de-DE" sz="2000" dirty="0" smtClean="0"/>
              <a:t>une ville officiellement bilingue  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un important centre économique, administratif et éducatif et comprend une Université.</a:t>
            </a:r>
            <a:endParaRPr lang="bg-BG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800080"/>
                </a:solidFill>
              </a:rPr>
              <a:t>Rencontre</a:t>
            </a:r>
            <a:r>
              <a:rPr lang="en-US" b="1" dirty="0" smtClean="0">
                <a:solidFill>
                  <a:srgbClr val="800080"/>
                </a:solidFill>
              </a:rPr>
              <a:t> avec le </a:t>
            </a:r>
            <a:r>
              <a:rPr lang="en-US" b="1" dirty="0" err="1" smtClean="0">
                <a:solidFill>
                  <a:srgbClr val="800080"/>
                </a:solidFill>
              </a:rPr>
              <a:t>conseil</a:t>
            </a:r>
            <a:r>
              <a:rPr lang="en-US" b="1" dirty="0" smtClean="0">
                <a:solidFill>
                  <a:srgbClr val="800080"/>
                </a:solidFill>
              </a:rPr>
              <a:t> de la </a:t>
            </a:r>
            <a:r>
              <a:rPr lang="en-US" b="1" dirty="0" err="1" smtClean="0">
                <a:solidFill>
                  <a:srgbClr val="800080"/>
                </a:solidFill>
              </a:rPr>
              <a:t>ville</a:t>
            </a:r>
            <a:r>
              <a:rPr lang="en-US" b="1" dirty="0" smtClean="0">
                <a:solidFill>
                  <a:srgbClr val="800080"/>
                </a:solidFill>
              </a:rPr>
              <a:t> de Fribourg </a:t>
            </a:r>
            <a:endParaRPr lang="bg-BG" b="1" dirty="0">
              <a:solidFill>
                <a:srgbClr val="800080"/>
              </a:solidFill>
            </a:endParaRPr>
          </a:p>
        </p:txBody>
      </p:sp>
      <p:pic>
        <p:nvPicPr>
          <p:cNvPr id="4" name="Content Placeholder 3" descr="13178668_854724587970481_5260794395073914327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619" y="1357298"/>
            <a:ext cx="4953035" cy="3714776"/>
          </a:xfrm>
        </p:spPr>
      </p:pic>
      <p:pic>
        <p:nvPicPr>
          <p:cNvPr id="5" name="Picture 4" descr="13177943_854726071303666_759458595051946744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1357298"/>
            <a:ext cx="5381664" cy="4036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13138864_854726187970321_3410263501339262717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1571612"/>
            <a:ext cx="5143538" cy="38576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8596" y="2000240"/>
            <a:ext cx="3071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  </a:t>
            </a:r>
            <a:r>
              <a:rPr lang="en-US" sz="2400" dirty="0" err="1" smtClean="0"/>
              <a:t>S’informer</a:t>
            </a:r>
            <a:r>
              <a:rPr lang="en-US" sz="2400" dirty="0" smtClean="0"/>
              <a:t> </a:t>
            </a:r>
            <a:r>
              <a:rPr lang="en-US" sz="2400" dirty="0" err="1" smtClean="0"/>
              <a:t>sur</a:t>
            </a:r>
            <a:r>
              <a:rPr lang="en-US" sz="2400" dirty="0" smtClean="0"/>
              <a:t> </a:t>
            </a:r>
            <a:r>
              <a:rPr lang="en-US" sz="2400" dirty="0" smtClean="0"/>
              <a:t>les </a:t>
            </a:r>
            <a:r>
              <a:rPr lang="en-US" sz="2400" dirty="0" err="1" smtClean="0"/>
              <a:t>activités</a:t>
            </a:r>
            <a:r>
              <a:rPr lang="en-US" sz="2400" dirty="0" smtClean="0"/>
              <a:t> </a:t>
            </a:r>
            <a:r>
              <a:rPr lang="en-US" sz="2400" dirty="0" err="1" smtClean="0"/>
              <a:t>sportives</a:t>
            </a:r>
            <a:r>
              <a:rPr lang="en-US" sz="2400" dirty="0" smtClean="0"/>
              <a:t> </a:t>
            </a:r>
            <a:r>
              <a:rPr lang="en-US" sz="2400" dirty="0" err="1" smtClean="0"/>
              <a:t>dans</a:t>
            </a:r>
            <a:r>
              <a:rPr lang="en-US" sz="2400" dirty="0" smtClean="0"/>
              <a:t> le </a:t>
            </a:r>
            <a:r>
              <a:rPr lang="en-US" sz="2400" dirty="0" err="1" smtClean="0"/>
              <a:t>ville</a:t>
            </a:r>
            <a:r>
              <a:rPr lang="en-US" sz="2400" dirty="0" smtClean="0"/>
              <a:t> de Fribourg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 err="1" smtClean="0"/>
              <a:t>Avoir</a:t>
            </a:r>
            <a:r>
              <a:rPr lang="en-US" sz="2400" dirty="0" smtClean="0"/>
              <a:t> de la </a:t>
            </a:r>
            <a:r>
              <a:rPr lang="en-US" sz="2400" dirty="0" err="1" smtClean="0"/>
              <a:t>possibilité</a:t>
            </a:r>
            <a:r>
              <a:rPr lang="en-US" sz="2400" dirty="0" smtClean="0"/>
              <a:t> </a:t>
            </a:r>
            <a:r>
              <a:rPr lang="en-US" sz="2400" dirty="0" smtClean="0"/>
              <a:t>de poser des questions </a:t>
            </a:r>
            <a:endParaRPr lang="bg-BG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Mardi, le 26 </a:t>
            </a:r>
            <a:r>
              <a:rPr lang="en-US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avril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bg-BG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Visite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IB = Centre de formation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professionelle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Éssayer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***de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pneu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Éssayer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faire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quelqu’objet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métallique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endParaRPr lang="bg-B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13219717_1193397010684657_182254194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571612"/>
            <a:ext cx="3393287" cy="4524383"/>
          </a:xfrm>
          <a:prstGeom prst="rect">
            <a:avLst/>
          </a:prstGeom>
        </p:spPr>
      </p:pic>
      <p:pic>
        <p:nvPicPr>
          <p:cNvPr id="9218" name="Picture 2" descr="https://scontent-frt3-1.xx.fbcdn.net/v/t1.0-9/13076756_245429039178447_5485281682968333438_n.jpg?oh=adef15eeeb7a682a4f6100dc1b7d6d09&amp;oe=57A893F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428736"/>
            <a:ext cx="2714644" cy="4935717"/>
          </a:xfrm>
          <a:prstGeom prst="rect">
            <a:avLst/>
          </a:prstGeom>
          <a:noFill/>
        </p:spPr>
      </p:pic>
      <p:pic>
        <p:nvPicPr>
          <p:cNvPr id="6" name="Picture 5" descr="13062329_245430089178342_2291014521494205488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1571612"/>
            <a:ext cx="8001056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Visite</a:t>
            </a:r>
            <a:r>
              <a:rPr lang="en-US" dirty="0" smtClean="0"/>
              <a:t> de SC SPORT - INTERNAT</a:t>
            </a:r>
            <a:endParaRPr lang="bg-BG" dirty="0"/>
          </a:p>
        </p:txBody>
      </p:sp>
      <p:pic>
        <p:nvPicPr>
          <p:cNvPr id="4" name="Content Placeholder 3" descr="13139290_854727094636897_905821073548075102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1000108"/>
            <a:ext cx="6929486" cy="5197115"/>
          </a:xfrm>
        </p:spPr>
      </p:pic>
      <p:pic>
        <p:nvPicPr>
          <p:cNvPr id="5" name="Picture 4" descr="13151885_854727381303535_4691366562035201739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1196752"/>
            <a:ext cx="5786446" cy="4339834"/>
          </a:xfrm>
          <a:prstGeom prst="rect">
            <a:avLst/>
          </a:prstGeom>
        </p:spPr>
      </p:pic>
      <p:pic>
        <p:nvPicPr>
          <p:cNvPr id="6" name="Picture 5" descr="13165849_854727531303520_2953604495985151732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8794" y="2714620"/>
            <a:ext cx="5214974" cy="3911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Mercredi</a:t>
            </a:r>
            <a:r>
              <a:rPr lang="en-US" dirty="0" smtClean="0"/>
              <a:t>, le 27 </a:t>
            </a:r>
            <a:r>
              <a:rPr lang="en-US" dirty="0" err="1" smtClean="0"/>
              <a:t>avril</a:t>
            </a:r>
            <a:r>
              <a:rPr lang="en-US" dirty="0" smtClean="0"/>
              <a:t>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Parlament</a:t>
            </a:r>
            <a:r>
              <a:rPr lang="en-US" dirty="0" smtClean="0"/>
              <a:t> </a:t>
            </a:r>
            <a:r>
              <a:rPr lang="en-US" dirty="0" err="1" smtClean="0"/>
              <a:t>européen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Comment </a:t>
            </a:r>
            <a:r>
              <a:rPr lang="en-US" dirty="0" err="1" smtClean="0"/>
              <a:t>travaille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Qui y </a:t>
            </a:r>
            <a:r>
              <a:rPr lang="en-US" dirty="0" err="1" smtClean="0"/>
              <a:t>travaille</a:t>
            </a:r>
            <a:r>
              <a:rPr lang="en-US" dirty="0" smtClean="0"/>
              <a:t>? </a:t>
            </a:r>
          </a:p>
          <a:p>
            <a:r>
              <a:rPr lang="en-US" dirty="0" smtClean="0"/>
              <a:t>Comment et qui </a:t>
            </a:r>
            <a:r>
              <a:rPr lang="en-US" dirty="0" err="1" smtClean="0"/>
              <a:t>prend</a:t>
            </a:r>
            <a:r>
              <a:rPr lang="en-US" dirty="0" smtClean="0"/>
              <a:t> les </a:t>
            </a:r>
            <a:r>
              <a:rPr lang="en-US" dirty="0" err="1" smtClean="0"/>
              <a:t>décisions</a:t>
            </a:r>
            <a:r>
              <a:rPr lang="en-US" dirty="0" smtClean="0"/>
              <a:t>? </a:t>
            </a:r>
            <a:endParaRPr lang="bg-BG" dirty="0"/>
          </a:p>
        </p:txBody>
      </p:sp>
      <p:pic>
        <p:nvPicPr>
          <p:cNvPr id="4" name="Picture 3" descr="13139110_10206267951405607_351235827731261547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48680" y="3861048"/>
            <a:ext cx="6286544" cy="4714909"/>
          </a:xfrm>
          <a:prstGeom prst="rect">
            <a:avLst/>
          </a:prstGeom>
        </p:spPr>
      </p:pic>
      <p:pic>
        <p:nvPicPr>
          <p:cNvPr id="5" name="Picture 4" descr="13151714_10206267940725340_2422146410578672489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2689193"/>
            <a:ext cx="5548319" cy="4161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Jeu</a:t>
            </a:r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de </a:t>
            </a:r>
            <a:r>
              <a:rPr lang="en-US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piste</a:t>
            </a:r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dans</a:t>
            </a:r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quartier</a:t>
            </a:r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d’Europe</a:t>
            </a:r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bg-BG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Visite</a:t>
            </a:r>
            <a:r>
              <a:rPr lang="en-US" dirty="0" smtClean="0"/>
              <a:t> </a:t>
            </a:r>
            <a:r>
              <a:rPr lang="en-US" dirty="0" smtClean="0"/>
              <a:t>du </a:t>
            </a:r>
            <a:r>
              <a:rPr lang="en-US" dirty="0" err="1" smtClean="0"/>
              <a:t>musée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Visite</a:t>
            </a:r>
            <a:r>
              <a:rPr lang="en-US" dirty="0" smtClean="0"/>
              <a:t> </a:t>
            </a:r>
            <a:r>
              <a:rPr lang="en-US" dirty="0" smtClean="0"/>
              <a:t>de la </a:t>
            </a:r>
            <a:r>
              <a:rPr lang="en-US" dirty="0" err="1" smtClean="0"/>
              <a:t>cathédrale</a:t>
            </a:r>
            <a:r>
              <a:rPr lang="en-US" dirty="0" smtClean="0"/>
              <a:t> </a:t>
            </a:r>
            <a:r>
              <a:rPr lang="en-US" dirty="0" smtClean="0"/>
              <a:t>et </a:t>
            </a:r>
            <a:r>
              <a:rPr lang="en-US" dirty="0" smtClean="0"/>
              <a:t>du</a:t>
            </a:r>
            <a:r>
              <a:rPr lang="en-US" dirty="0" smtClean="0"/>
              <a:t> </a:t>
            </a:r>
            <a:r>
              <a:rPr lang="en-US" dirty="0" smtClean="0"/>
              <a:t>centre </a:t>
            </a:r>
            <a:r>
              <a:rPr lang="en-US" dirty="0" err="1" smtClean="0"/>
              <a:t>historique</a:t>
            </a:r>
            <a:r>
              <a:rPr lang="en-US" dirty="0" smtClean="0"/>
              <a:t> </a:t>
            </a:r>
            <a:endParaRPr lang="bg-BG" dirty="0"/>
          </a:p>
        </p:txBody>
      </p:sp>
      <p:pic>
        <p:nvPicPr>
          <p:cNvPr id="4" name="Picture 3" descr="13179370_10206267839562811_917924402586570787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2643182"/>
            <a:ext cx="5072098" cy="3813329"/>
          </a:xfrm>
          <a:prstGeom prst="rect">
            <a:avLst/>
          </a:prstGeom>
        </p:spPr>
      </p:pic>
      <p:pic>
        <p:nvPicPr>
          <p:cNvPr id="5" name="Picture 4" descr="13139225_854729661303307_235582141816044984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5564" y="2708920"/>
            <a:ext cx="4518436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228</Words>
  <Application>Microsoft Office PowerPoint</Application>
  <PresentationFormat>Презентация на цял екран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14</vt:i4>
      </vt:variant>
    </vt:vector>
  </HeadingPairs>
  <TitlesOfParts>
    <vt:vector size="15" baseType="lpstr">
      <vt:lpstr>Office Theme</vt:lpstr>
      <vt:lpstr>Презентация на PowerPoint</vt:lpstr>
      <vt:lpstr>Lundi, le 25 avril </vt:lpstr>
      <vt:lpstr>Tournoi sportif </vt:lpstr>
      <vt:lpstr>Jeu de piste – rencontre de Fribourg</vt:lpstr>
      <vt:lpstr>Rencontre avec le conseil de la ville de Fribourg </vt:lpstr>
      <vt:lpstr>Mardi, le 26 avril </vt:lpstr>
      <vt:lpstr>Visite de SC SPORT - INTERNAT</vt:lpstr>
      <vt:lpstr>Mercredi, le 27 avril </vt:lpstr>
      <vt:lpstr>Jeu de piste dans quartier d’Europe </vt:lpstr>
      <vt:lpstr>Jeudi, le 28 avril </vt:lpstr>
      <vt:lpstr>Atelier EUROPE -&gt; livraison de certificat </vt:lpstr>
      <vt:lpstr>Soirée Erasmus </vt:lpstr>
      <vt:lpstr>Vendredi, le 29 avril </vt:lpstr>
      <vt:lpstr>Samedi,le 30 avril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pc14</dc:creator>
  <cp:lastModifiedBy>user</cp:lastModifiedBy>
  <cp:revision>42</cp:revision>
  <dcterms:created xsi:type="dcterms:W3CDTF">2016-05-10T17:45:05Z</dcterms:created>
  <dcterms:modified xsi:type="dcterms:W3CDTF">2016-05-12T18:46:19Z</dcterms:modified>
</cp:coreProperties>
</file>