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73" r:id="rId9"/>
    <p:sldId id="260" r:id="rId10"/>
    <p:sldId id="269" r:id="rId11"/>
    <p:sldId id="261" r:id="rId12"/>
    <p:sldId id="270" r:id="rId13"/>
    <p:sldId id="262" r:id="rId14"/>
    <p:sldId id="271" r:id="rId15"/>
    <p:sldId id="263" r:id="rId16"/>
    <p:sldId id="272" r:id="rId17"/>
    <p:sldId id="264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15.5.2016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2400" cy="1470025"/>
          </a:xfrm>
        </p:spPr>
        <p:txBody>
          <a:bodyPr/>
          <a:lstStyle/>
          <a:p>
            <a:r>
              <a:rPr lang="en-US" b="1" i="1" dirty="0" smtClean="0">
                <a:latin typeface="Viner Hand ITC" pitchFamily="66" charset="0"/>
              </a:rPr>
              <a:t>24.04.2016 – 01.05.2016</a:t>
            </a:r>
            <a:endParaRPr lang="bg-BG" b="1" i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752600"/>
          </a:xfrm>
        </p:spPr>
        <p:txBody>
          <a:bodyPr>
            <a:noAutofit/>
          </a:bodyPr>
          <a:lstStyle/>
          <a:p>
            <a:r>
              <a:rPr lang="en-US" sz="9600" i="1" dirty="0" smtClean="0">
                <a:solidFill>
                  <a:schemeClr val="tx1"/>
                </a:solidFill>
                <a:latin typeface="Vladimir Script" pitchFamily="66" charset="0"/>
              </a:rPr>
              <a:t>Freiburg,</a:t>
            </a:r>
            <a:r>
              <a:rPr lang="en-US" sz="9600" i="1" dirty="0" smtClean="0">
                <a:latin typeface="Vladimir Script" pitchFamily="66" charset="0"/>
              </a:rPr>
              <a:t> </a:t>
            </a:r>
            <a:r>
              <a:rPr lang="en-US" sz="9600" i="1" dirty="0" smtClean="0">
                <a:solidFill>
                  <a:schemeClr val="tx1"/>
                </a:solidFill>
                <a:latin typeface="Vladimir Script" pitchFamily="66" charset="0"/>
              </a:rPr>
              <a:t>Deutschland</a:t>
            </a:r>
            <a:endParaRPr lang="bg-BG" sz="9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F:\DCIM\101MSDCF\DSC0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DCIM\101MSDCF\DSC00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068960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DCIM\101MSDCF\DSC001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305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28.04.2016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825552"/>
            <a:ext cx="914400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Le 28.04.2016,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c’était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la simulation d’ Europe.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formé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Conseil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ministres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le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Conseil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européen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discuté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la question “Est-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que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pourrions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former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une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équipe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européenne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pour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Jeux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Olympiques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?”.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mangé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cantine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étudiants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allemands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ont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préparé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“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Kaffe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und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Kuchen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”. A 17h00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commencé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la soirée “Erasmus”.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Tous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élèves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étaient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très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talentueux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F:\DCIM\101MSDCF\DSC0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968552" cy="37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29.04.2016 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129211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Le 29.04.2016,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Titisee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Fôret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-Noire (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ou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Schwarzwald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allemand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).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étions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juste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français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parceque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autres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étaient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partis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sommes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revenus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dans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13h00.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mangé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cantine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du temps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libre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F:\DCIM\101MSDCF\DSC0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DCIM\101MSDCF\DSC0020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30.04.2016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3212977"/>
            <a:ext cx="8229600" cy="3645024"/>
          </a:xfrm>
        </p:spPr>
        <p:txBody>
          <a:bodyPr/>
          <a:lstStyle/>
          <a:p>
            <a:pPr algn="ctr">
              <a:buNone/>
            </a:pPr>
            <a:r>
              <a:rPr lang="bg-BG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sommes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partis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30.04.2016.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avions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rendez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–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vous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gare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13h00. </a:t>
            </a:r>
          </a:p>
          <a:p>
            <a:pPr algn="ctr">
              <a:buNone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	Pour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moi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cette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était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inoubliable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Aujourd’hui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j’ai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amis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Grèce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du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Chypre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l’Allemagne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l’Italie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de la France.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J’espère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que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allons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voir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encore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une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fois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 descr="F:\DCIM\101MSDCF\DSC0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5280587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24768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g-BG" dirty="0" smtClean="0"/>
              <a:t>	</a:t>
            </a:r>
            <a:r>
              <a:rPr lang="en-US" sz="8000" b="1" i="1" dirty="0" smtClean="0">
                <a:latin typeface="Vivaldi" pitchFamily="66" charset="0"/>
              </a:rPr>
              <a:t>Margarita </a:t>
            </a:r>
            <a:r>
              <a:rPr lang="en-US" sz="8000" b="1" i="1" dirty="0" err="1" smtClean="0">
                <a:latin typeface="Vivaldi" pitchFamily="66" charset="0"/>
              </a:rPr>
              <a:t>Nikolaeva</a:t>
            </a:r>
            <a:r>
              <a:rPr lang="en-US" sz="8000" b="1" i="1" dirty="0" smtClean="0">
                <a:latin typeface="Vivaldi" pitchFamily="66" charset="0"/>
              </a:rPr>
              <a:t> </a:t>
            </a:r>
            <a:r>
              <a:rPr lang="en-US" sz="8000" b="1" i="1" dirty="0" err="1" smtClean="0">
                <a:latin typeface="Vivaldi" pitchFamily="66" charset="0"/>
              </a:rPr>
              <a:t>Valcheva</a:t>
            </a:r>
            <a:endParaRPr lang="bg-BG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24.04.2016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23224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arrivés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l’aéroport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Frankfort à 18h30, le 24.04.2016.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train. 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arrivés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Fribourg à 22h06.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familles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d’accueil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attendaient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gare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Picture 2" descr="F:\DCIM\101MSDCF\DSC0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F:\DCIM\101MSDCF\DSC0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36912"/>
            <a:ext cx="29163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25.04.2016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3257600"/>
            <a:ext cx="8229600" cy="3600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	Le 25.04.2016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nos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amis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d’Allemagne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ont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prépraré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concert pour “la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Bienvenue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!”.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participé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aux ateliers de sport.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déjeuné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cantine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Avec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tous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élèves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joué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jeu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piste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Fribourg au centre –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ville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A 15h00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y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rendez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–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vous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avec le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conseil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ville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Fribourg. 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F:\DCIM\101MSDCF\DSC0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DCIM\101MSDCF\DSC0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96952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26.04.2016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3573016"/>
            <a:ext cx="8229600" cy="2880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Le 26.04.2016,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l’IB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C’est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centre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formation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professionnelle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pour les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écoles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déjeuné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cantine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L’après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-midi,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SC “Freiburg” –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c’est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football.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C’était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un jour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vraiment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inoubliable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pour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moi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!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1" name="Picture 3" descr="F:\DCIM\101MSDCF\DSC0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096344" cy="4128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F:\DCIM\101MSDCF\DSC001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12976"/>
            <a:ext cx="4358613" cy="32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F:\DCIM\101MSDCF\DSC0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DCIM\101MSDCF\DSC0015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4385461" cy="328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nect.issaquah.wednet.edu/cfs-filesystemfile.ashx/__key/communityserver-components-userfiles/00-00-04-52-77/vintage-postcard-back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DC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60080"/>
            <a:ext cx="9144000" cy="730550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raditional Arabic" pitchFamily="18" charset="-78"/>
                <a:cs typeface="Traditional Arabic" pitchFamily="18" charset="-78"/>
              </a:rPr>
              <a:t>Le 27.04.2016</a:t>
            </a:r>
            <a:endParaRPr lang="bg-BG" b="1" i="1" dirty="0">
              <a:cs typeface="Traditional Arabic" pitchFamily="18" charset="-78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3229000"/>
            <a:ext cx="8229600" cy="3629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Le 27.04.2016,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Strasbourg. 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est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partis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7h00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l’école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</a:t>
            </a:r>
            <a:r>
              <a:rPr lang="en-US" dirty="0" err="1">
                <a:latin typeface="Traditional Arabic" pitchFamily="18" charset="-78"/>
                <a:cs typeface="Traditional Arabic" pitchFamily="18" charset="-78"/>
              </a:rPr>
              <a:t>P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arlement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européen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9h00 de 11h00.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joué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un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jeu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priste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dans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le quartier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d’Europe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et après,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piqueniqué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Puis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, on 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visité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la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cathédrale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de Strasbourg et on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avait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du temps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libre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. Nous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sommes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repartis</a:t>
            </a:r>
            <a:r>
              <a:rPr lang="en-US" dirty="0" smtClean="0">
                <a:latin typeface="Traditional Arabic" pitchFamily="18" charset="-78"/>
                <a:cs typeface="Traditional Arabic" pitchFamily="18" charset="-78"/>
              </a:rPr>
              <a:t> à 15h30. </a:t>
            </a:r>
            <a:endParaRPr lang="bg-BG" dirty="0"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7087</TotalTime>
  <Words>20</Words>
  <Application>Microsoft Office PowerPoint</Application>
  <PresentationFormat>Презентация на цял екран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Office тема</vt:lpstr>
      <vt:lpstr>24.04.2016 – 01.05.2016</vt:lpstr>
      <vt:lpstr>Le 24.04.2016</vt:lpstr>
      <vt:lpstr>Слайд 3</vt:lpstr>
      <vt:lpstr>Le 25.04.2016</vt:lpstr>
      <vt:lpstr>Слайд 5</vt:lpstr>
      <vt:lpstr>Le 26.04.2016</vt:lpstr>
      <vt:lpstr>Слайд 7</vt:lpstr>
      <vt:lpstr>Слайд 8</vt:lpstr>
      <vt:lpstr>Le 27.04.2016</vt:lpstr>
      <vt:lpstr>Слайд 10</vt:lpstr>
      <vt:lpstr>Le 28.04.2016</vt:lpstr>
      <vt:lpstr>Слайд 12</vt:lpstr>
      <vt:lpstr>Le 29.04.2016 </vt:lpstr>
      <vt:lpstr>Слайд 14</vt:lpstr>
      <vt:lpstr>Le 30.04.2016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24.04.2016 – 01.05.2016</dc:title>
  <dc:creator>maggie.</dc:creator>
  <cp:lastModifiedBy>MAGI</cp:lastModifiedBy>
  <cp:revision>7</cp:revision>
  <dcterms:created xsi:type="dcterms:W3CDTF">2016-05-05T20:06:27Z</dcterms:created>
  <dcterms:modified xsi:type="dcterms:W3CDTF">2016-05-15T16:33:58Z</dcterms:modified>
</cp:coreProperties>
</file>