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72" r:id="rId4"/>
    <p:sldId id="273" r:id="rId5"/>
    <p:sldId id="264" r:id="rId6"/>
    <p:sldId id="260" r:id="rId7"/>
    <p:sldId id="274" r:id="rId8"/>
    <p:sldId id="275" r:id="rId9"/>
    <p:sldId id="268" r:id="rId10"/>
    <p:sldId id="276" r:id="rId11"/>
    <p:sldId id="267" r:id="rId12"/>
    <p:sldId id="261" r:id="rId13"/>
    <p:sldId id="269" r:id="rId14"/>
    <p:sldId id="271" r:id="rId15"/>
    <p:sldId id="280" r:id="rId16"/>
    <p:sldId id="281" r:id="rId17"/>
    <p:sldId id="282" r:id="rId18"/>
    <p:sldId id="277" r:id="rId19"/>
    <p:sldId id="278" r:id="rId20"/>
    <p:sldId id="279" r:id="rId21"/>
    <p:sldId id="283"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2853615-BFDE-46DE-814C-47EC6EF6D371}"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370276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2853615-BFDE-46DE-814C-47EC6EF6D371}"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313952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2853615-BFDE-46DE-814C-47EC6EF6D371}"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239460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2853615-BFDE-46DE-814C-47EC6EF6D371}"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368571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pPr/>
              <a:t>28/5/2016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313602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2853615-BFDE-46DE-814C-47EC6EF6D371}" type="datetimeFigureOut">
              <a:rPr lang="el-GR" smtClean="0"/>
              <a:pPr/>
              <a:t>28/5/2016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382110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2853615-BFDE-46DE-814C-47EC6EF6D371}" type="datetimeFigureOut">
              <a:rPr lang="el-GR" smtClean="0"/>
              <a:pPr/>
              <a:t>28/5/2016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6984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2853615-BFDE-46DE-814C-47EC6EF6D371}" type="datetimeFigureOut">
              <a:rPr lang="el-GR" smtClean="0"/>
              <a:pPr/>
              <a:t>28/5/2016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333095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pPr/>
              <a:t>28/5/2016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426419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pPr/>
              <a:t>28/5/2016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188968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pPr/>
              <a:t>28/5/2016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165987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28/5/2016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extLst>
      <p:ext uri="{BB962C8B-B14F-4D97-AF65-F5344CB8AC3E}">
        <p14:creationId xmlns="" xmlns:p14="http://schemas.microsoft.com/office/powerpoint/2010/main" val="126098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77072"/>
            <a:ext cx="7772400" cy="1395586"/>
          </a:xfrm>
        </p:spPr>
        <p:txBody>
          <a:bodyPr/>
          <a:lstStyle/>
          <a:p>
            <a:r>
              <a:rPr lang="el-GR" b="1" dirty="0" smtClean="0"/>
              <a:t>Γερμανία 24.04-30.4.2016</a:t>
            </a:r>
            <a:endParaRPr lang="el-GR" b="1" dirty="0"/>
          </a:p>
        </p:txBody>
      </p:sp>
      <p:sp>
        <p:nvSpPr>
          <p:cNvPr id="3" name="Subtitle 2"/>
          <p:cNvSpPr>
            <a:spLocks noGrp="1"/>
          </p:cNvSpPr>
          <p:nvPr>
            <p:ph type="subTitle" idx="1"/>
          </p:nvPr>
        </p:nvSpPr>
        <p:spPr>
          <a:xfrm>
            <a:off x="3995936" y="5877272"/>
            <a:ext cx="6400800" cy="1273696"/>
          </a:xfrm>
        </p:spPr>
        <p:txBody>
          <a:bodyPr/>
          <a:lstStyle/>
          <a:p>
            <a:r>
              <a:rPr lang="el-GR" dirty="0" smtClean="0"/>
              <a:t>Μαρία Γεωργίου</a:t>
            </a:r>
            <a:endParaRPr lang="el-GR" dirty="0"/>
          </a:p>
        </p:txBody>
      </p:sp>
    </p:spTree>
    <p:extLst>
      <p:ext uri="{BB962C8B-B14F-4D97-AF65-F5344CB8AC3E}">
        <p14:creationId xmlns="" xmlns:p14="http://schemas.microsoft.com/office/powerpoint/2010/main" val="7931716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7517">
              <a:srgbClr val="FF7A2C"/>
            </a:gs>
            <a:gs pos="1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16" name="Content Placeholder 1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1520" y="332656"/>
            <a:ext cx="2673251" cy="4525963"/>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59832" y="2060848"/>
            <a:ext cx="2664296" cy="4573163"/>
          </a:xfrm>
          <a:prstGeom prst="rect">
            <a:avLst/>
          </a:prstGeom>
        </p:spPr>
      </p:pic>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68144" y="188640"/>
            <a:ext cx="3080150" cy="4536504"/>
          </a:xfrm>
          <a:prstGeom prst="rect">
            <a:avLst/>
          </a:prstGeom>
        </p:spPr>
      </p:pic>
    </p:spTree>
    <p:extLst>
      <p:ext uri="{BB962C8B-B14F-4D97-AF65-F5344CB8AC3E}">
        <p14:creationId xmlns="" xmlns:p14="http://schemas.microsoft.com/office/powerpoint/2010/main" val="63938433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
            </a:r>
            <a:endParaRPr lang="el-GR" dirty="0"/>
          </a:p>
        </p:txBody>
      </p:sp>
      <p:pic>
        <p:nvPicPr>
          <p:cNvPr id="7" name="Content Placeholder 6"/>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95536" y="1628800"/>
            <a:ext cx="4038600" cy="2451205"/>
          </a:xfrm>
        </p:spPr>
      </p:pic>
      <p:pic>
        <p:nvPicPr>
          <p:cNvPr id="8" name="Content Placeholder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709864" y="1628800"/>
            <a:ext cx="4038600" cy="2423160"/>
          </a:xfr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5536" y="4221088"/>
            <a:ext cx="4032448" cy="2376264"/>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16016" y="4221088"/>
            <a:ext cx="4032448" cy="2376264"/>
          </a:xfrm>
          <a:prstGeom prst="rect">
            <a:avLst/>
          </a:prstGeom>
        </p:spPr>
      </p:pic>
    </p:spTree>
    <p:extLst>
      <p:ext uri="{BB962C8B-B14F-4D97-AF65-F5344CB8AC3E}">
        <p14:creationId xmlns="" xmlns:p14="http://schemas.microsoft.com/office/powerpoint/2010/main" val="1789845779"/>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Τετάρτη</a:t>
            </a:r>
            <a:endParaRPr lang="el-GR" dirty="0"/>
          </a:p>
        </p:txBody>
      </p:sp>
      <p:sp>
        <p:nvSpPr>
          <p:cNvPr id="3" name="Content Placeholder 2"/>
          <p:cNvSpPr>
            <a:spLocks noGrp="1"/>
          </p:cNvSpPr>
          <p:nvPr>
            <p:ph idx="1"/>
          </p:nvPr>
        </p:nvSpPr>
        <p:spPr/>
        <p:txBody>
          <a:bodyPr>
            <a:normAutofit fontScale="47500" lnSpcReduction="20000"/>
          </a:bodyPr>
          <a:lstStyle/>
          <a:p>
            <a:r>
              <a:rPr lang="el-GR" dirty="0" smtClean="0"/>
              <a:t>Σήμερα Τετάρτη 27.04 ξυπνήσαμε πιο νωρίς από τις άλλες ημέρες φάγαμε ,ετοιμαστήκαμε γρήγορα και φύγαμε για να ήμαστε στις 7 στο σχολείο . Μας περίμενε μια μεγάλη εκδρομή στην Γαλλία στο </a:t>
            </a:r>
            <a:r>
              <a:rPr lang="en-US" dirty="0" smtClean="0"/>
              <a:t>Strasbourg</a:t>
            </a:r>
            <a:r>
              <a:rPr lang="el-GR" dirty="0" smtClean="0"/>
              <a:t>.</a:t>
            </a:r>
          </a:p>
          <a:p>
            <a:r>
              <a:rPr lang="el-GR" dirty="0" smtClean="0"/>
              <a:t>Με </a:t>
            </a:r>
            <a:r>
              <a:rPr lang="el-GR" dirty="0"/>
              <a:t>ό</a:t>
            </a:r>
            <a:r>
              <a:rPr lang="el-GR" dirty="0" smtClean="0"/>
              <a:t>λα τα παιδιά συναντηθήκαμε έξω από το σχολείο για να καθίσουμε μέσα στο λεωφορείο .Χρειαστήκαμε δυο ώρες για να πάμε στο </a:t>
            </a:r>
            <a:r>
              <a:rPr lang="en-US" dirty="0" smtClean="0"/>
              <a:t>Strasbourg . M</a:t>
            </a:r>
            <a:r>
              <a:rPr lang="el-GR" dirty="0" smtClean="0"/>
              <a:t>όλης φτάσαμε στο </a:t>
            </a:r>
            <a:r>
              <a:rPr lang="en-US" dirty="0" smtClean="0"/>
              <a:t>Strasbourg</a:t>
            </a:r>
            <a:r>
              <a:rPr lang="el-GR" dirty="0" smtClean="0"/>
              <a:t> μας πήρανε στο Ευρωπαϊκό Κοινοβούλιο .Πρώτα για να μπούμε μέσα στο Ευρωπαϊκό  ακούγαμε προσεχτικά τις καθηγήτριες μας και ακολουθούσαμε όλα τα παιδιά σαν μια ομάδα </a:t>
            </a:r>
            <a:r>
              <a:rPr lang="en-US" dirty="0" smtClean="0"/>
              <a:t>. </a:t>
            </a:r>
            <a:r>
              <a:rPr lang="el-GR" dirty="0" smtClean="0"/>
              <a:t>Στο Ευρωπαϊκό Κοινοβούλιο μας ξενάγησαν σε διάφορες αίθουσες που υπάρχουν μέσα .</a:t>
            </a:r>
          </a:p>
          <a:p>
            <a:r>
              <a:rPr lang="el-GR" dirty="0" smtClean="0"/>
              <a:t>Μετά πήγαμε στο πάρκο της Ευρώπης ,εκεί φάγαμε το μεσημεριανό μας και κάναμε ένα διάλλειμα ώστε μετά να μπορέσουμε να επισπευτούμε το </a:t>
            </a:r>
            <a:r>
              <a:rPr lang="en-US" dirty="0" smtClean="0"/>
              <a:t>Strasbourg </a:t>
            </a:r>
            <a:r>
              <a:rPr lang="el-GR" dirty="0" smtClean="0"/>
              <a:t> ξεκούραστοι. Όταν τελειώσαμε με  το  μεσημεριανό μας είχαμε μια και μισή ώρα για να επισπευτούμε την πόλη ,με το να συμπληρώσουμε το φυλλάδιο με τις ερωτήσεις που μας είχαν αναθέσει . Τότε χωριστήκαμε σε διάφορες ομάδες από όλες τις </a:t>
            </a:r>
            <a:r>
              <a:rPr lang="el-GR" dirty="0"/>
              <a:t>χώρες . Παρόλο του ότι η κάθε ομάδα περίεχε παιδιά από διαφορετικές χώρες , καταφέραμε να συνεργαστούμε και να </a:t>
            </a:r>
            <a:r>
              <a:rPr lang="el-GR" dirty="0" smtClean="0"/>
              <a:t>συμπληρώσουμε το φυλλάδιο που μας είχαν αναθέσει </a:t>
            </a:r>
          </a:p>
          <a:p>
            <a:r>
              <a:rPr lang="el-GR" dirty="0" smtClean="0"/>
              <a:t>Στο τέλος μας είπανε να πάμε στο λεωφορείο για να γυρίσουμε στα σπίτια μας </a:t>
            </a:r>
          </a:p>
          <a:p>
            <a:r>
              <a:rPr lang="el-GR" dirty="0" smtClean="0"/>
              <a:t>Ήταν μια αξέχαστη εμπειρία  </a:t>
            </a:r>
          </a:p>
          <a:p>
            <a:r>
              <a:rPr lang="el-GR" dirty="0" smtClean="0"/>
              <a:t>                                                             Μαρία Γεωργίου</a:t>
            </a:r>
            <a:endParaRPr lang="el-GR" dirty="0"/>
          </a:p>
        </p:txBody>
      </p:sp>
    </p:spTree>
    <p:extLst>
      <p:ext uri="{BB962C8B-B14F-4D97-AF65-F5344CB8AC3E}">
        <p14:creationId xmlns="" xmlns:p14="http://schemas.microsoft.com/office/powerpoint/2010/main" val="139088412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Ευρωπαϊκ</a:t>
            </a:r>
            <a:r>
              <a:rPr lang="el-GR" dirty="0"/>
              <a:t>ό</a:t>
            </a:r>
            <a:r>
              <a:rPr lang="el-GR" dirty="0" smtClean="0"/>
              <a:t> κοινοβούλιο</a:t>
            </a:r>
            <a:endParaRPr lang="el-GR" dirty="0"/>
          </a:p>
        </p:txBody>
      </p:sp>
      <p:pic>
        <p:nvPicPr>
          <p:cNvPr id="5" name="Content Placeholder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95536" y="1340768"/>
            <a:ext cx="4038600" cy="2299758"/>
          </a:xfrm>
        </p:spPr>
      </p:pic>
      <p:pic>
        <p:nvPicPr>
          <p:cNvPr id="6" name="Content Placeholder 5"/>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44008" y="1340768"/>
            <a:ext cx="4038600" cy="2310976"/>
          </a:xfr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45392" y="3917952"/>
            <a:ext cx="4055399" cy="2751407"/>
          </a:xfrm>
          <a:prstGeom prst="rect">
            <a:avLst/>
          </a:prstGeom>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3528" y="3928817"/>
            <a:ext cx="4104456" cy="2740542"/>
          </a:xfrm>
          <a:prstGeom prst="rect">
            <a:avLst/>
          </a:prstGeom>
        </p:spPr>
      </p:pic>
    </p:spTree>
    <p:extLst>
      <p:ext uri="{BB962C8B-B14F-4D97-AF65-F5344CB8AC3E}">
        <p14:creationId xmlns="" xmlns:p14="http://schemas.microsoft.com/office/powerpoint/2010/main" val="119436293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Πέμπτη 28.04.2016</a:t>
            </a:r>
            <a:endParaRPr lang="el-GR" dirty="0"/>
          </a:p>
        </p:txBody>
      </p:sp>
      <p:sp>
        <p:nvSpPr>
          <p:cNvPr id="3" name="Content Placeholder 2"/>
          <p:cNvSpPr>
            <a:spLocks noGrp="1"/>
          </p:cNvSpPr>
          <p:nvPr>
            <p:ph idx="1"/>
          </p:nvPr>
        </p:nvSpPr>
        <p:spPr/>
        <p:txBody>
          <a:bodyPr>
            <a:normAutofit fontScale="62500" lnSpcReduction="20000"/>
          </a:bodyPr>
          <a:lstStyle/>
          <a:p>
            <a:r>
              <a:rPr lang="el-GR" dirty="0" smtClean="0"/>
              <a:t>Την Πέμπτη 28.04.2016 πήγαμε στο σχολείο το πρωί για το Μίνι Κοινοβούλιο. Αφού είχαν έρθει όλοι οι μαθητές και από τις άλλες χώρες μαζί με τους καθηγητές μας μπήκαμε σε μια τάξη . Αμέσως καθίσαμε σε ομάδες μαζί με τους συμμαθητές μας. Στην κάθε ομάδα υπήρχαν τρία παιδιά από την Γερμανία . Μετά ο διευθυντής του σχολείου έκανε μια σύντομη υποδοχή. Αφού τελείωσε έπρεπε η κάθε χώρα να επιλέξει ένα πρόεδρο και ένα αντιπρόεδρο που θα μας εκπροσωπούσαν στο θέμα των Ολυμπιακών αγώνων για το αν θέλει η κάθε χώρα της Ευρωπαϊκής Ένωσης να βγαίνει με την σημαία της Ευρώπης! Μετά από πολλή ώρα συμφωνήσαμε ότι πρέπει να βγαίνουμε στους Ολυμπιακούς Αγώνες κάτω από την Ευρώπη αλλά να αναγνωρίζεται η χώρα που θα κερδίζει.</a:t>
            </a:r>
          </a:p>
          <a:p>
            <a:r>
              <a:rPr lang="el-GR" dirty="0" smtClean="0"/>
              <a:t> Μετά πήγαμε για μεσημεριανό και μετά πήγαμε για τσάι και γλυκό. Το απόγευμα πήγαμε μόνοι μας σε μια καφετέρια και αφού πήγαμε ξανά στο σχολείο άρχισε η βραδιά </a:t>
            </a:r>
            <a:r>
              <a:rPr lang="en-US" dirty="0" smtClean="0"/>
              <a:t>Erasmus.</a:t>
            </a:r>
            <a:r>
              <a:rPr lang="el-GR" dirty="0"/>
              <a:t> </a:t>
            </a:r>
            <a:r>
              <a:rPr lang="el-GR" dirty="0" smtClean="0"/>
              <a:t>Περάσαμε πολύ ωραία και δείξαμε την κουλτούρα μας όπως και οι υπόλοιπες χώρες!!!</a:t>
            </a:r>
          </a:p>
          <a:p>
            <a:r>
              <a:rPr lang="el-GR" dirty="0" smtClean="0"/>
              <a:t>                                     </a:t>
            </a:r>
            <a:r>
              <a:rPr lang="el-GR" dirty="0" err="1" smtClean="0"/>
              <a:t>Χρυσοβαλλάντης</a:t>
            </a:r>
            <a:r>
              <a:rPr lang="el-GR" dirty="0" smtClean="0"/>
              <a:t> Χρίστου</a:t>
            </a:r>
            <a:endParaRPr lang="el-GR" dirty="0"/>
          </a:p>
        </p:txBody>
      </p:sp>
    </p:spTree>
    <p:extLst>
      <p:ext uri="{BB962C8B-B14F-4D97-AF65-F5344CB8AC3E}">
        <p14:creationId xmlns="" xmlns:p14="http://schemas.microsoft.com/office/powerpoint/2010/main" val="2618581749"/>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Μίνι Κοινοβούλιο</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1520" y="1340767"/>
            <a:ext cx="4176464" cy="2520280"/>
          </a:xfr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0560" y="1340768"/>
            <a:ext cx="4314172" cy="2520279"/>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1520" y="4005064"/>
            <a:ext cx="4176464" cy="2485827"/>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40560" y="4005064"/>
            <a:ext cx="4314172" cy="2485827"/>
          </a:xfrm>
          <a:prstGeom prst="rect">
            <a:avLst/>
          </a:prstGeom>
        </p:spPr>
      </p:pic>
    </p:spTree>
    <p:extLst>
      <p:ext uri="{BB962C8B-B14F-4D97-AF65-F5344CB8AC3E}">
        <p14:creationId xmlns="" xmlns:p14="http://schemas.microsoft.com/office/powerpoint/2010/main" val="205457083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5550" y="3535252"/>
            <a:ext cx="5940152" cy="3096344"/>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5550" y="332656"/>
            <a:ext cx="5923420" cy="3024336"/>
          </a:xfrm>
          <a:prstGeom prst="rect">
            <a:avLst/>
          </a:prstGeom>
        </p:spPr>
      </p:pic>
      <p:sp>
        <p:nvSpPr>
          <p:cNvPr id="11" name="Content Placeholder 10"/>
          <p:cNvSpPr>
            <a:spLocks noGrp="1"/>
          </p:cNvSpPr>
          <p:nvPr>
            <p:ph idx="1"/>
          </p:nvPr>
        </p:nvSpPr>
        <p:spPr>
          <a:xfrm rot="20956778" flipV="1">
            <a:off x="291931" y="6637022"/>
            <a:ext cx="2602632" cy="45719"/>
          </a:xfrm>
        </p:spPr>
        <p:txBody>
          <a:bodyPr>
            <a:normAutofit fontScale="25000" lnSpcReduction="20000"/>
          </a:bodyPr>
          <a:lstStyle/>
          <a:p>
            <a:pPr marL="0" indent="0">
              <a:buNone/>
            </a:pPr>
            <a:endParaRPr lang="el-GR" dirty="0"/>
          </a:p>
        </p:txBody>
      </p:sp>
      <p:pic>
        <p:nvPicPr>
          <p:cNvPr id="12" name="Content Placeholder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44208" y="296108"/>
            <a:ext cx="2304114" cy="6264696"/>
          </a:xfrm>
          <a:prstGeom prst="rect">
            <a:avLst/>
          </a:prstGeom>
        </p:spPr>
      </p:pic>
    </p:spTree>
    <p:extLst>
      <p:ext uri="{BB962C8B-B14F-4D97-AF65-F5344CB8AC3E}">
        <p14:creationId xmlns="" xmlns:p14="http://schemas.microsoft.com/office/powerpoint/2010/main" val="36138593"/>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347864" y="3573016"/>
            <a:ext cx="5544616" cy="3075403"/>
          </a:xfr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296108"/>
            <a:ext cx="5472608" cy="2988876"/>
          </a:xfrm>
          <a:prstGeom prst="rect">
            <a:avLst/>
          </a:prstGeom>
        </p:spPr>
      </p:pic>
    </p:spTree>
    <p:extLst>
      <p:ext uri="{BB962C8B-B14F-4D97-AF65-F5344CB8AC3E}">
        <p14:creationId xmlns="" xmlns:p14="http://schemas.microsoft.com/office/powerpoint/2010/main" val="2390618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Βραδιά </a:t>
            </a:r>
            <a:r>
              <a:rPr lang="en-US" dirty="0" smtClean="0"/>
              <a:t>Erasmus </a:t>
            </a:r>
            <a:endParaRPr lang="el-GR" dirty="0"/>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99592" y="1844824"/>
            <a:ext cx="7200800" cy="4032448"/>
          </a:xfrm>
        </p:spPr>
      </p:pic>
    </p:spTree>
    <p:extLst>
      <p:ext uri="{BB962C8B-B14F-4D97-AF65-F5344CB8AC3E}">
        <p14:creationId xmlns="" xmlns:p14="http://schemas.microsoft.com/office/powerpoint/2010/main" val="138985341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3528" y="260648"/>
            <a:ext cx="4653136" cy="288032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0348" y="3645024"/>
            <a:ext cx="4641692" cy="2664296"/>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48064" y="260648"/>
            <a:ext cx="3800007" cy="6048672"/>
          </a:xfrm>
          <a:prstGeom prst="rect">
            <a:avLst/>
          </a:prstGeom>
        </p:spPr>
      </p:pic>
    </p:spTree>
    <p:extLst>
      <p:ext uri="{BB962C8B-B14F-4D97-AF65-F5344CB8AC3E}">
        <p14:creationId xmlns="" xmlns:p14="http://schemas.microsoft.com/office/powerpoint/2010/main" val="286186285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Δευτέρα 25.04.2016</a:t>
            </a:r>
            <a:endParaRPr lang="el-GR" dirty="0"/>
          </a:p>
        </p:txBody>
      </p:sp>
      <p:sp>
        <p:nvSpPr>
          <p:cNvPr id="3" name="Content Placeholder 2"/>
          <p:cNvSpPr>
            <a:spLocks noGrp="1"/>
          </p:cNvSpPr>
          <p:nvPr>
            <p:ph idx="1"/>
          </p:nvPr>
        </p:nvSpPr>
        <p:spPr/>
        <p:txBody>
          <a:bodyPr>
            <a:normAutofit fontScale="55000" lnSpcReduction="20000"/>
          </a:bodyPr>
          <a:lstStyle/>
          <a:p>
            <a:r>
              <a:rPr lang="el-GR" dirty="0" smtClean="0"/>
              <a:t>Πρωινό ξύπνημα στην Γερμανία . Η </a:t>
            </a:r>
            <a:r>
              <a:rPr lang="en-US" dirty="0" smtClean="0"/>
              <a:t>Miriam(</a:t>
            </a:r>
            <a:r>
              <a:rPr lang="el-GR" dirty="0" smtClean="0"/>
              <a:t>το κορίτσι που φιλοξενούσε εμένα ,την Γεωργία και την </a:t>
            </a:r>
            <a:r>
              <a:rPr lang="en-US" dirty="0" err="1" smtClean="0"/>
              <a:t>Najla</a:t>
            </a:r>
            <a:r>
              <a:rPr lang="en-US" dirty="0" smtClean="0"/>
              <a:t> </a:t>
            </a:r>
            <a:r>
              <a:rPr lang="el-GR" dirty="0" smtClean="0"/>
              <a:t>από την Γαλλία) μας πήγε στο σχολείο . Το σχολείο ήταν τεράστιο και πεντακάθαρο. Είχε μεγάλους κοινόχρηστους χώρους .Έγινε υποδοχή από τον διευθυντή του σχολείου μαζί με τραγούδια και χορό από τα παιδιά του σχολείου</a:t>
            </a:r>
          </a:p>
          <a:p>
            <a:r>
              <a:rPr lang="el-GR" dirty="0" smtClean="0"/>
              <a:t>Αργότερα όλα τα παιδιά από όλες τις χώρες  συμμετείχαμε σε αθλητικές δραστηριότητες . Υπήρχαν δώδεκα σταθμοί στους οποίους </a:t>
            </a:r>
            <a:r>
              <a:rPr lang="el-GR" dirty="0"/>
              <a:t>έ</a:t>
            </a:r>
            <a:r>
              <a:rPr lang="el-GR" dirty="0" smtClean="0"/>
              <a:t>πρεπε να διαγωνιστούμε.</a:t>
            </a:r>
            <a:r>
              <a:rPr lang="en-US" dirty="0" smtClean="0"/>
              <a:t> </a:t>
            </a:r>
            <a:r>
              <a:rPr lang="el-GR" dirty="0" smtClean="0"/>
              <a:t>Χωριστήκαμε σε ομάδες 4 παιδιά κάθε ομάδα από διαφορετική χώρα . Παρόλο που η κάθε ομάδα είχε παιδιά από διαφορετικές χώρες , καταφέραμε να συνεργαστούμε και να περάσουμε από όλα τα αθλήματα. </a:t>
            </a:r>
          </a:p>
          <a:p>
            <a:r>
              <a:rPr lang="el-GR" dirty="0" smtClean="0"/>
              <a:t>Το απόγευμα επισκεφτήκαμε το κέντρο του </a:t>
            </a:r>
            <a:r>
              <a:rPr lang="en-US" dirty="0" smtClean="0"/>
              <a:t>Freiburg</a:t>
            </a:r>
            <a:r>
              <a:rPr lang="el-GR" dirty="0" smtClean="0"/>
              <a:t>, όπου μέσα από ένα κυνήγι θησαυρού (ερωτήσεων) καταφέραμε να βρούμε τα σημεία που μας είχαν αναθέσει. Καταλήξαμε στο δημαρχείο όπου μας υποδέχθηκε και καλωσόρισε ο δήμαρχος της πόλης. </a:t>
            </a:r>
          </a:p>
          <a:p>
            <a:r>
              <a:rPr lang="el-GR" dirty="0" smtClean="0"/>
              <a:t>Πραγματικά μου άρεσε, ήταν μια αξέχαστη εμπειρία . Όλα τα συναισθήματα του φόβου που με κυριαρχούσαν το πρωί εξαφανίστηκαν . Είχαμε όλοι καταφέρει να συναναστραφούμε μεταξύ μας παρόλο που ήμασταν από διαφορετικές χώρες</a:t>
            </a:r>
          </a:p>
          <a:p>
            <a:r>
              <a:rPr lang="el-GR" dirty="0" smtClean="0"/>
              <a:t>                                    Κωνσταντίνος </a:t>
            </a:r>
            <a:r>
              <a:rPr lang="el-GR" dirty="0" err="1" smtClean="0"/>
              <a:t>Αγαθαγγέλου</a:t>
            </a:r>
            <a:endParaRPr lang="el-GR" dirty="0"/>
          </a:p>
        </p:txBody>
      </p:sp>
    </p:spTree>
    <p:extLst>
      <p:ext uri="{BB962C8B-B14F-4D97-AF65-F5344CB8AC3E}">
        <p14:creationId xmlns="" xmlns:p14="http://schemas.microsoft.com/office/powerpoint/2010/main" val="177287794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64088" y="260648"/>
            <a:ext cx="3558381" cy="6264696"/>
          </a:xfr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260648"/>
            <a:ext cx="4879241" cy="3024336"/>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9995" y="3573016"/>
            <a:ext cx="4900766" cy="2952328"/>
          </a:xfrm>
          <a:prstGeom prst="rect">
            <a:avLst/>
          </a:prstGeom>
        </p:spPr>
      </p:pic>
    </p:spTree>
    <p:extLst>
      <p:ext uri="{BB962C8B-B14F-4D97-AF65-F5344CB8AC3E}">
        <p14:creationId xmlns="" xmlns:p14="http://schemas.microsoft.com/office/powerpoint/2010/main" val="206807189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140968"/>
            <a:ext cx="7772400" cy="2547714"/>
          </a:xfrm>
        </p:spPr>
        <p:txBody>
          <a:bodyPr/>
          <a:lstStyle/>
          <a:p>
            <a:r>
              <a:rPr lang="el-GR" dirty="0" smtClean="0"/>
              <a:t>Τέλος </a:t>
            </a:r>
            <a:endParaRPr lang="el-GR" dirty="0"/>
          </a:p>
        </p:txBody>
      </p:sp>
      <p:sp>
        <p:nvSpPr>
          <p:cNvPr id="3" name="Subtitle 2"/>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12191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Αθλητικές δραστηριότητες</a:t>
            </a:r>
            <a:endParaRPr lang="el-GR" dirty="0"/>
          </a:p>
        </p:txBody>
      </p:sp>
      <p:pic>
        <p:nvPicPr>
          <p:cNvPr id="5" name="Content Placeholder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251520" y="1372491"/>
            <a:ext cx="2636483" cy="4525963"/>
          </a:xfrm>
        </p:spPr>
      </p:pic>
      <p:pic>
        <p:nvPicPr>
          <p:cNvPr id="6" name="Content Placeholder 5"/>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6012160" y="1340768"/>
            <a:ext cx="2655821" cy="4525963"/>
          </a:xfr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04057" y="1340768"/>
            <a:ext cx="2760914" cy="4464496"/>
          </a:xfrm>
          <a:prstGeom prst="rect">
            <a:avLst/>
          </a:prstGeom>
        </p:spPr>
      </p:pic>
    </p:spTree>
    <p:extLst>
      <p:ext uri="{BB962C8B-B14F-4D97-AF65-F5344CB8AC3E}">
        <p14:creationId xmlns="" xmlns:p14="http://schemas.microsoft.com/office/powerpoint/2010/main" val="97916212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5" name="Content Placeholder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95536" y="980728"/>
            <a:ext cx="3960441" cy="5145435"/>
          </a:xfrm>
        </p:spPr>
      </p:pic>
      <p:pic>
        <p:nvPicPr>
          <p:cNvPr id="8" name="Content Placeholder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572000" y="2132856"/>
            <a:ext cx="4320480" cy="3384376"/>
          </a:xfrm>
        </p:spPr>
      </p:pic>
    </p:spTree>
    <p:extLst>
      <p:ext uri="{BB962C8B-B14F-4D97-AF65-F5344CB8AC3E}">
        <p14:creationId xmlns="" xmlns:p14="http://schemas.microsoft.com/office/powerpoint/2010/main" val="254781202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smtClean="0"/>
              <a:t>Freiburg</a:t>
            </a:r>
            <a:endParaRPr lang="el-GR" dirty="0"/>
          </a:p>
        </p:txBody>
      </p:sp>
      <p:pic>
        <p:nvPicPr>
          <p:cNvPr id="9" name="Picture Placeholder 8"/>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6759" r="6759"/>
          <a:stretch>
            <a:fillRect/>
          </a:stretch>
        </p:blipFill>
        <p:spPr/>
      </p:pic>
      <p:sp>
        <p:nvSpPr>
          <p:cNvPr id="4" name="Text Placeholder 3"/>
          <p:cNvSpPr>
            <a:spLocks noGrp="1"/>
          </p:cNvSpPr>
          <p:nvPr>
            <p:ph type="body" sz="half" idx="2"/>
          </p:nvPr>
        </p:nvSpPr>
        <p:spPr/>
        <p:txBody>
          <a:bodyPr>
            <a:normAutofit/>
          </a:bodyPr>
          <a:lstStyle/>
          <a:p>
            <a:r>
              <a:rPr lang="el-GR" dirty="0" smtClean="0"/>
              <a:t>Το </a:t>
            </a:r>
            <a:r>
              <a:rPr lang="en-US" dirty="0" smtClean="0"/>
              <a:t>Freiburg </a:t>
            </a:r>
            <a:r>
              <a:rPr lang="el-GR" dirty="0"/>
              <a:t> </a:t>
            </a:r>
            <a:r>
              <a:rPr lang="el-GR" dirty="0" smtClean="0"/>
              <a:t>είναι πόλη της Γερμανίας . Έχει πληθυσμό 220.286 κατοίκους . Είναι γνωστή για το Πανεπιστήμιο της ,το οποίο είναι από τα παλαιότερα της Ευρώπης και την πανεπιστημιακή κλινική της .</a:t>
            </a:r>
            <a:endParaRPr lang="el-GR" dirty="0"/>
          </a:p>
        </p:txBody>
      </p:sp>
    </p:spTree>
    <p:extLst>
      <p:ext uri="{BB962C8B-B14F-4D97-AF65-F5344CB8AC3E}">
        <p14:creationId xmlns="" xmlns:p14="http://schemas.microsoft.com/office/powerpoint/2010/main" val="176558977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Τρίτη 26.04.2016</a:t>
            </a:r>
            <a:endParaRPr lang="el-GR" dirty="0"/>
          </a:p>
        </p:txBody>
      </p:sp>
      <p:sp>
        <p:nvSpPr>
          <p:cNvPr id="3" name="Content Placeholder 2"/>
          <p:cNvSpPr>
            <a:spLocks noGrp="1"/>
          </p:cNvSpPr>
          <p:nvPr>
            <p:ph idx="1"/>
          </p:nvPr>
        </p:nvSpPr>
        <p:spPr/>
        <p:txBody>
          <a:bodyPr>
            <a:normAutofit fontScale="47500" lnSpcReduction="20000"/>
          </a:bodyPr>
          <a:lstStyle/>
          <a:p>
            <a:r>
              <a:rPr lang="el-GR" dirty="0" smtClean="0"/>
              <a:t>Δεύτερη μέρα στη Γερμανία. Ξυπνήσαμε, φάγαμε, ετοιμαστήκαμε και φύγαμε για το σχολείο. Στο σχολείο ήρθαν όλα τα παιδιά και αρχίσαμε να κατευθυνόμαστε στο κολέγιο ΙΒ.</a:t>
            </a:r>
          </a:p>
          <a:p>
            <a:r>
              <a:rPr lang="el-GR" dirty="0" smtClean="0"/>
              <a:t>Όταν φτάσαμε πήγαμε στον 2</a:t>
            </a:r>
            <a:r>
              <a:rPr lang="el-GR" baseline="30000" dirty="0" smtClean="0"/>
              <a:t>ο</a:t>
            </a:r>
            <a:r>
              <a:rPr lang="el-GR" dirty="0" smtClean="0"/>
              <a:t> όροφο, κάτσαμε όλοι σε διάφορα τραπέζια για να μας μιλήσουν μερικοί δάσκαλοι που μας κατάταξαν σε ομάδες. Πήγαμε στην Τεχνική Σχολή όπου φτιάχνουν και κατασκευάζουν διάφορα μέταλλα. Ο δάσκαλος της Τεχνικής Σχολής μας ξενάγησε μέσα στο εργαστήριο του. Στο εργαστήριο υπήρχαν δίφορα μηχανήματα και εργαλεία. Τέλος έπρεπε να φτιάξουμε διάφορα σχήματα που είχε σε ένα φυλλάδιο . </a:t>
            </a:r>
          </a:p>
          <a:p>
            <a:r>
              <a:rPr lang="el-GR" dirty="0" smtClean="0"/>
              <a:t>Στη συνέχεια κατευθυνθήκαμε σε ένα εργοστάσιο που κατασκευάζουν μηχανές αυτοκινήτων και </a:t>
            </a:r>
            <a:r>
              <a:rPr lang="el-GR" dirty="0" err="1" smtClean="0"/>
              <a:t>μοτόρων</a:t>
            </a:r>
            <a:r>
              <a:rPr lang="el-GR" dirty="0" smtClean="0"/>
              <a:t>. Ο δάσκαλος εκεί μας είπε </a:t>
            </a:r>
            <a:r>
              <a:rPr lang="el-GR" dirty="0"/>
              <a:t>δ</a:t>
            </a:r>
            <a:r>
              <a:rPr lang="el-GR" dirty="0" smtClean="0"/>
              <a:t>ιάφορα πράγματα για τα αυτοκίνητα και για τις </a:t>
            </a:r>
            <a:r>
              <a:rPr lang="el-GR" dirty="0" err="1" smtClean="0"/>
              <a:t>μοτόρες</a:t>
            </a:r>
            <a:r>
              <a:rPr lang="el-GR" dirty="0" smtClean="0"/>
              <a:t>  που έχει μέσα στο εργαστήριο του. Μετά μας άφησε να αλλάξουμε τους τροχούς του αυτοκινήτου με ένα μηχάνημα.</a:t>
            </a:r>
          </a:p>
          <a:p>
            <a:r>
              <a:rPr lang="el-GR" dirty="0" smtClean="0"/>
              <a:t> Όταν τελειώσαμε αρχίσαμε να κατευθυνόμαστε προς το σχολείο για να φάμε το μεσημεριανό μας. Κατόπιν όταν τέλειωσαν όλα τα παιδιά με το φαγητό τους συγκεντρωθήκαμε στην είσοδο του σχολείου για να πάμε στο κολέγιο για ποδοσφαιριστές στο </a:t>
            </a:r>
            <a:r>
              <a:rPr lang="en-US" dirty="0" smtClean="0"/>
              <a:t>SC.</a:t>
            </a:r>
            <a:r>
              <a:rPr lang="el-GR" dirty="0" smtClean="0"/>
              <a:t> Το</a:t>
            </a:r>
            <a:r>
              <a:rPr lang="en-US" dirty="0" smtClean="0"/>
              <a:t> SC </a:t>
            </a:r>
            <a:r>
              <a:rPr lang="el-GR" dirty="0" smtClean="0"/>
              <a:t>είναι μια Σχολή ποδοσφαίρου στο </a:t>
            </a:r>
            <a:r>
              <a:rPr lang="en-US" dirty="0" smtClean="0"/>
              <a:t>Freiburg </a:t>
            </a:r>
            <a:r>
              <a:rPr lang="el-GR" dirty="0" smtClean="0"/>
              <a:t>που ιδρύθηκε για νέα ταλέντα των αθλητικών συλλόγων. </a:t>
            </a:r>
          </a:p>
          <a:p>
            <a:r>
              <a:rPr lang="el-GR" dirty="0" smtClean="0"/>
              <a:t>Ήταν μια αξέχαστη μέρα </a:t>
            </a:r>
            <a:endParaRPr lang="el-GR" dirty="0"/>
          </a:p>
          <a:p>
            <a:pPr>
              <a:buNone/>
            </a:pPr>
            <a:r>
              <a:rPr lang="el-GR" dirty="0" smtClean="0"/>
              <a:t>                                                                   Μαρία Γεωργίου</a:t>
            </a:r>
            <a:endParaRPr lang="el-GR" dirty="0"/>
          </a:p>
        </p:txBody>
      </p:sp>
    </p:spTree>
    <p:extLst>
      <p:ext uri="{BB962C8B-B14F-4D97-AF65-F5344CB8AC3E}">
        <p14:creationId xmlns="" xmlns:p14="http://schemas.microsoft.com/office/powerpoint/2010/main" val="246170564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Τεχνική σχολή</a:t>
            </a:r>
            <a:endParaRPr lang="el-GR" dirty="0"/>
          </a:p>
        </p:txBody>
      </p:sp>
      <p:pic>
        <p:nvPicPr>
          <p:cNvPr id="12" name="Content Placeholder 11"/>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3528" y="1469148"/>
            <a:ext cx="4041455" cy="2703984"/>
          </a:xfrm>
        </p:spPr>
      </p:pic>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484784"/>
            <a:ext cx="4176464" cy="2664296"/>
          </a:xfrm>
          <a:prstGeom prst="rect">
            <a:avLst/>
          </a:prstGeom>
        </p:spPr>
      </p:pic>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2321" y="4274515"/>
            <a:ext cx="4077072" cy="2457251"/>
          </a:xfrm>
          <a:prstGeom prst="rect">
            <a:avLst/>
          </a:prstGeom>
        </p:spPr>
      </p:pic>
      <p:pic>
        <p:nvPicPr>
          <p:cNvPr id="15" name="Picture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25337" y="4274516"/>
            <a:ext cx="4001647" cy="2387338"/>
          </a:xfrm>
          <a:prstGeom prst="rect">
            <a:avLst/>
          </a:prstGeom>
        </p:spPr>
      </p:pic>
    </p:spTree>
    <p:extLst>
      <p:ext uri="{BB962C8B-B14F-4D97-AF65-F5344CB8AC3E}">
        <p14:creationId xmlns="" xmlns:p14="http://schemas.microsoft.com/office/powerpoint/2010/main" val="143709656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Δραστηριότητες</a:t>
            </a:r>
            <a:endParaRPr lang="el-GR" dirty="0"/>
          </a:p>
        </p:txBody>
      </p:sp>
      <p:pic>
        <p:nvPicPr>
          <p:cNvPr id="14" name="Content Placeholder 1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71600" y="1700808"/>
            <a:ext cx="7272808" cy="4176464"/>
          </a:xfrm>
        </p:spPr>
      </p:pic>
    </p:spTree>
    <p:extLst>
      <p:ext uri="{BB962C8B-B14F-4D97-AF65-F5344CB8AC3E}">
        <p14:creationId xmlns="" xmlns:p14="http://schemas.microsoft.com/office/powerpoint/2010/main" val="58076268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Εργαστήριο αυτοκινήτων </a:t>
            </a:r>
            <a:endParaRPr lang="el-GR" dirty="0"/>
          </a:p>
        </p:txBody>
      </p:sp>
      <p:pic>
        <p:nvPicPr>
          <p:cNvPr id="5" name="Content Placeholder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95536" y="1484784"/>
            <a:ext cx="4038600" cy="2254885"/>
          </a:xfrm>
        </p:spPr>
      </p:pic>
      <p:pic>
        <p:nvPicPr>
          <p:cNvPr id="6" name="Content Placeholder 5"/>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44008" y="1484784"/>
            <a:ext cx="4038600" cy="2260494"/>
          </a:xfrm>
        </p:spPr>
      </p:pic>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5536" y="3933056"/>
            <a:ext cx="4032448" cy="2341810"/>
          </a:xfrm>
          <a:prstGeom prst="rect">
            <a:avLst/>
          </a:prstGeom>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44008" y="3933057"/>
            <a:ext cx="4032448" cy="2341810"/>
          </a:xfrm>
          <a:prstGeom prst="rect">
            <a:avLst/>
          </a:prstGeom>
        </p:spPr>
      </p:pic>
    </p:spTree>
    <p:extLst>
      <p:ext uri="{BB962C8B-B14F-4D97-AF65-F5344CB8AC3E}">
        <p14:creationId xmlns="" xmlns:p14="http://schemas.microsoft.com/office/powerpoint/2010/main" val="159197695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TotalTime>
  <Words>851</Words>
  <Application>Microsoft Office PowerPoint</Application>
  <PresentationFormat>Προβολή στην οθόνη (4:3)</PresentationFormat>
  <Paragraphs>37</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Office Theme</vt:lpstr>
      <vt:lpstr>Γερμανία 24.04-30.4.2016</vt:lpstr>
      <vt:lpstr>Δευτέρα 25.04.2016</vt:lpstr>
      <vt:lpstr>Αθλητικές δραστηριότητες</vt:lpstr>
      <vt:lpstr>Διαφάνεια 4</vt:lpstr>
      <vt:lpstr>Το Freiburg</vt:lpstr>
      <vt:lpstr>Τρίτη 26.04.2016</vt:lpstr>
      <vt:lpstr>Τεχνική σχολή</vt:lpstr>
      <vt:lpstr>Δραστηριότητες</vt:lpstr>
      <vt:lpstr>Εργαστήριο αυτοκινήτων </vt:lpstr>
      <vt:lpstr>Διαφάνεια 10</vt:lpstr>
      <vt:lpstr>SC</vt:lpstr>
      <vt:lpstr>Τετάρτη</vt:lpstr>
      <vt:lpstr>Ευρωπαϊκό κοινοβούλιο</vt:lpstr>
      <vt:lpstr>Πέμπτη 28.04.2016</vt:lpstr>
      <vt:lpstr>Μίνι Κοινοβούλιο</vt:lpstr>
      <vt:lpstr>Διαφάνεια 16</vt:lpstr>
      <vt:lpstr>Διαφάνεια 17</vt:lpstr>
      <vt:lpstr>Βραδιά Erasmus </vt:lpstr>
      <vt:lpstr>Διαφάνεια 19</vt:lpstr>
      <vt:lpstr>Διαφάνεια 20</vt:lpstr>
      <vt:lpstr>Τέλος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Γερμανία 24.04-30.4.2016</dc:title>
  <dc:creator>User</dc:creator>
  <cp:lastModifiedBy>Stavros Arapoglou</cp:lastModifiedBy>
  <cp:revision>47</cp:revision>
  <dcterms:created xsi:type="dcterms:W3CDTF">2016-05-21T06:23:46Z</dcterms:created>
  <dcterms:modified xsi:type="dcterms:W3CDTF">2016-05-28T17:28:21Z</dcterms:modified>
</cp:coreProperties>
</file>