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0057-8E1A-4D11-B24F-D64B6052F103}" type="datetimeFigureOut">
              <a:rPr lang="de-DE" smtClean="0"/>
              <a:pPr/>
              <a:t>22.05.2017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9A0E-F88E-4B64-8739-9DA82092AE5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GFS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6000" dirty="0" smtClean="0"/>
              <a:t>Bulgaria</a:t>
            </a:r>
            <a:endParaRPr lang="de-DE" sz="6000" dirty="0"/>
          </a:p>
        </p:txBody>
      </p:sp>
      <p:pic>
        <p:nvPicPr>
          <p:cNvPr id="4" name="Grafik 3" descr="30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6840760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Outline 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556792"/>
            <a:ext cx="6984776" cy="45365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u="sng" dirty="0" smtClean="0"/>
          </a:p>
          <a:p>
            <a:r>
              <a:rPr lang="de-DE" dirty="0" smtClean="0"/>
              <a:t>Bulgaria</a:t>
            </a:r>
          </a:p>
          <a:p>
            <a:r>
              <a:rPr lang="de-DE" dirty="0" err="1" smtClean="0"/>
              <a:t>Sight‘s</a:t>
            </a:r>
            <a:endParaRPr lang="de-DE" dirty="0" smtClean="0"/>
          </a:p>
          <a:p>
            <a:r>
              <a:rPr lang="de-DE" dirty="0" smtClean="0"/>
              <a:t>Food</a:t>
            </a:r>
          </a:p>
          <a:p>
            <a:r>
              <a:rPr lang="de-DE" dirty="0" smtClean="0"/>
              <a:t>Clothes</a:t>
            </a:r>
          </a:p>
          <a:p>
            <a:r>
              <a:rPr lang="de-DE" dirty="0" smtClean="0"/>
              <a:t>End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 </a:t>
            </a:r>
          </a:p>
        </p:txBody>
      </p:sp>
      <p:pic>
        <p:nvPicPr>
          <p:cNvPr id="5" name="Grafik 4" descr="21749631-Bulgarien-Political-Map-Lizenzfreie-Bi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1014" y="1556792"/>
            <a:ext cx="651298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de-DE" sz="6600" b="1" u="sng" dirty="0" smtClean="0"/>
              <a:t>Bulgaria</a:t>
            </a:r>
            <a:endParaRPr lang="de-DE" sz="6600" b="1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033464"/>
            <a:ext cx="7992888" cy="4824536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4400" dirty="0" smtClean="0">
                <a:solidFill>
                  <a:schemeClr val="tx1"/>
                </a:solidFill>
              </a:rPr>
              <a:t> Bulgaria is in </a:t>
            </a:r>
            <a:r>
              <a:rPr lang="de-DE" sz="4400" dirty="0" err="1" smtClean="0">
                <a:solidFill>
                  <a:schemeClr val="tx1"/>
                </a:solidFill>
              </a:rPr>
              <a:t>the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south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east</a:t>
            </a:r>
            <a:r>
              <a:rPr lang="de-DE" sz="44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de-DE" sz="4400" dirty="0" smtClean="0">
                <a:solidFill>
                  <a:schemeClr val="tx1"/>
                </a:solidFill>
              </a:rPr>
              <a:t> 7.1 </a:t>
            </a:r>
            <a:r>
              <a:rPr lang="de-DE" sz="4400" dirty="0" err="1" smtClean="0">
                <a:solidFill>
                  <a:schemeClr val="tx1"/>
                </a:solidFill>
              </a:rPr>
              <a:t>million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people</a:t>
            </a:r>
            <a:r>
              <a:rPr lang="de-DE" sz="44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 The capital city is Sofia.</a:t>
            </a:r>
          </a:p>
          <a:p>
            <a:pPr algn="l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 The area is 110.994 square kilometers.</a:t>
            </a:r>
          </a:p>
          <a:p>
            <a:pPr algn="l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 The currency is </a:t>
            </a:r>
            <a:r>
              <a:rPr lang="en-US" sz="4400" dirty="0" err="1" smtClean="0">
                <a:solidFill>
                  <a:schemeClr val="tx1"/>
                </a:solidFill>
              </a:rPr>
              <a:t>lew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EU-Member state since 1 January 2007.</a:t>
            </a:r>
          </a:p>
          <a:p>
            <a:pPr algn="l"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The people speak </a:t>
            </a:r>
            <a:r>
              <a:rPr lang="en-US" sz="4400" dirty="0" err="1" smtClean="0">
                <a:solidFill>
                  <a:schemeClr val="tx1"/>
                </a:solidFill>
              </a:rPr>
              <a:t>bulgarian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 descr="30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7196" y="1"/>
            <a:ext cx="3106804" cy="2060847"/>
          </a:xfrm>
          <a:prstGeom prst="rect">
            <a:avLst/>
          </a:prstGeom>
        </p:spPr>
      </p:pic>
      <p:pic>
        <p:nvPicPr>
          <p:cNvPr id="12290" name="Picture 2" descr="http://media-cdn.sueddeutsche.de/image/sz.1.1090791/300x0?v=1355651077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Sight‘s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dirty="0" err="1" smtClean="0"/>
              <a:t>Monastery</a:t>
            </a:r>
            <a:r>
              <a:rPr lang="de-DE" dirty="0" smtClean="0"/>
              <a:t> </a:t>
            </a:r>
            <a:r>
              <a:rPr lang="de-DE" dirty="0" err="1" smtClean="0"/>
              <a:t>Rila</a:t>
            </a:r>
            <a:r>
              <a:rPr lang="de-DE" dirty="0" smtClean="0"/>
              <a:t> (</a:t>
            </a:r>
            <a:r>
              <a:rPr lang="az-Cyrl-AZ" dirty="0" smtClean="0"/>
              <a:t>Рилски манастир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Grafik 3" descr="BG_Bulgarien_Rila-Kloster__Rila-Manastir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935368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Sight‘s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dirty="0" smtClean="0"/>
              <a:t>Church Bojana</a:t>
            </a:r>
            <a:endParaRPr lang="de-DE" dirty="0"/>
          </a:p>
        </p:txBody>
      </p:sp>
      <p:pic>
        <p:nvPicPr>
          <p:cNvPr id="4" name="Grafik 3" descr="bojanainnenalt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355976" cy="4653136"/>
          </a:xfrm>
          <a:prstGeom prst="rect">
            <a:avLst/>
          </a:prstGeom>
        </p:spPr>
      </p:pic>
      <p:pic>
        <p:nvPicPr>
          <p:cNvPr id="5" name="Grafik 4" descr="kirche-von-boj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2204864"/>
            <a:ext cx="4788024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Sight‘s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dirty="0" smtClean="0"/>
              <a:t>Alexander-</a:t>
            </a:r>
            <a:r>
              <a:rPr lang="de-DE" dirty="0" err="1" smtClean="0"/>
              <a:t>Newski</a:t>
            </a:r>
            <a:r>
              <a:rPr lang="de-DE" dirty="0" smtClean="0"/>
              <a:t>-</a:t>
            </a:r>
            <a:r>
              <a:rPr lang="de-DE" dirty="0" err="1" smtClean="0"/>
              <a:t>cathedral</a:t>
            </a:r>
            <a:endParaRPr lang="de-DE" dirty="0"/>
          </a:p>
        </p:txBody>
      </p:sp>
      <p:pic>
        <p:nvPicPr>
          <p:cNvPr id="4" name="Grafik 3" descr="die-prachtvolle-alexander-newski-kathedrale-in-sofia-bulgarien-ist-die-zweitgroesste-orthodoxe-kirche-auf-der-balkan-halbinsel-620x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26791"/>
            <a:ext cx="6952420" cy="4631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Schopska</a:t>
            </a:r>
            <a:r>
              <a:rPr lang="de-DE" dirty="0" smtClean="0"/>
              <a:t> </a:t>
            </a:r>
            <a:r>
              <a:rPr lang="de-DE" dirty="0" err="1" smtClean="0"/>
              <a:t>salat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Palneni</a:t>
            </a:r>
            <a:r>
              <a:rPr lang="de-DE" dirty="0" smtClean="0"/>
              <a:t> </a:t>
            </a:r>
            <a:r>
              <a:rPr lang="de-DE" dirty="0" err="1" smtClean="0"/>
              <a:t>tschuschki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Desert</a:t>
            </a:r>
            <a:endParaRPr lang="de-DE" dirty="0" smtClean="0"/>
          </a:p>
        </p:txBody>
      </p:sp>
      <p:pic>
        <p:nvPicPr>
          <p:cNvPr id="4" name="Grafik 3" descr="600304-960x720-schopska-sa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6752"/>
            <a:ext cx="2880320" cy="1920214"/>
          </a:xfrm>
          <a:prstGeom prst="rect">
            <a:avLst/>
          </a:prstGeom>
        </p:spPr>
      </p:pic>
      <p:pic>
        <p:nvPicPr>
          <p:cNvPr id="5" name="Grafik 4" descr="peperoni_gefuellt_myfood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212976"/>
            <a:ext cx="3312368" cy="1800200"/>
          </a:xfrm>
          <a:prstGeom prst="rect">
            <a:avLst/>
          </a:prstGeom>
        </p:spPr>
      </p:pic>
      <p:pic>
        <p:nvPicPr>
          <p:cNvPr id="6" name="Grafik 5" descr="joghurt-heidelbeer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013176"/>
            <a:ext cx="2546893" cy="16938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Clothes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Woman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Man:</a:t>
            </a:r>
          </a:p>
        </p:txBody>
      </p:sp>
      <p:pic>
        <p:nvPicPr>
          <p:cNvPr id="5" name="Grafik 4" descr="cc6e6f8f-8a28-3e01-bc03-da85f0958f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6156176" cy="4617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End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08304" y="5733256"/>
            <a:ext cx="1594520" cy="896963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By</a:t>
            </a:r>
            <a:r>
              <a:rPr lang="de-DE" dirty="0" smtClean="0"/>
              <a:t>: Liam </a:t>
            </a:r>
          </a:p>
        </p:txBody>
      </p:sp>
      <p:pic>
        <p:nvPicPr>
          <p:cNvPr id="5" name="Grafik 4" descr="8PysozIOn9crkrcz42KmAjkf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442758" cy="3888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Προβολή στην οθόνη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Larissa-Design</vt:lpstr>
      <vt:lpstr>GFS</vt:lpstr>
      <vt:lpstr>Outline </vt:lpstr>
      <vt:lpstr>Bulgaria</vt:lpstr>
      <vt:lpstr>Sight‘s</vt:lpstr>
      <vt:lpstr>Sight‘s</vt:lpstr>
      <vt:lpstr>Sight‘s</vt:lpstr>
      <vt:lpstr>Food</vt:lpstr>
      <vt:lpstr>Clothes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</dc:title>
  <dc:creator>Pili</dc:creator>
  <cp:lastModifiedBy>user</cp:lastModifiedBy>
  <cp:revision>14</cp:revision>
  <dcterms:created xsi:type="dcterms:W3CDTF">2017-04-23T22:46:24Z</dcterms:created>
  <dcterms:modified xsi:type="dcterms:W3CDTF">2017-05-22T16:19:29Z</dcterms:modified>
</cp:coreProperties>
</file>