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0" r:id="rId14"/>
    <p:sldId id="272" r:id="rId15"/>
    <p:sldId id="273" r:id="rId16"/>
    <p:sldId id="274" r:id="rId17"/>
    <p:sldId id="275" r:id="rId18"/>
    <p:sldId id="26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015" y="2870188"/>
            <a:ext cx="8144134" cy="1373070"/>
          </a:xfrm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Jeux Olympiques antiques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4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139" y="116113"/>
            <a:ext cx="9613861" cy="914327"/>
          </a:xfrm>
        </p:spPr>
        <p:txBody>
          <a:bodyPr/>
          <a:lstStyle/>
          <a:p>
            <a:pPr marL="0" indent="0" algn="r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γυμνάσιον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où ils pratiquaient des sports </a:t>
            </a:r>
            <a:r>
              <a:rPr lang="fr-FR" dirty="0" smtClean="0"/>
              <a:t>qui combinent la course, le  saut en longueur, le javelot et le disque.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Παλαίστρα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les sports comme le boxe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 lutte,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Pancrace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saut y ont été pratiqués.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3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724199"/>
            <a:ext cx="9613861" cy="1080938"/>
          </a:xfrm>
        </p:spPr>
        <p:txBody>
          <a:bodyPr/>
          <a:lstStyle/>
          <a:p>
            <a:pPr algn="ctr"/>
            <a:r>
              <a:rPr lang="fr-FR" dirty="0" smtClean="0"/>
              <a:t>L’Extérieur d’</a:t>
            </a:r>
            <a:r>
              <a:rPr lang="fr-FR" dirty="0" err="1" smtClean="0"/>
              <a:t>Altida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69" y="2786815"/>
            <a:ext cx="9613861" cy="3599316"/>
          </a:xfrm>
        </p:spPr>
        <p:txBody>
          <a:bodyPr/>
          <a:lstStyle/>
          <a:p>
            <a:pPr algn="ctr"/>
            <a:r>
              <a:rPr lang="fr-FR" dirty="0"/>
              <a:t>Βουλευτέριον - </a:t>
            </a:r>
            <a:r>
              <a:rPr lang="fr-FR" dirty="0" smtClean="0"/>
              <a:t>structure </a:t>
            </a:r>
            <a:r>
              <a:rPr lang="fr-FR" dirty="0"/>
              <a:t>de magistrats à </a:t>
            </a:r>
            <a:r>
              <a:rPr lang="fr-FR" dirty="0" smtClean="0"/>
              <a:t>Olympie</a:t>
            </a:r>
          </a:p>
          <a:p>
            <a:pPr algn="ctr"/>
            <a:r>
              <a:rPr lang="fr-FR" dirty="0" smtClean="0"/>
              <a:t>Le </a:t>
            </a:r>
            <a:r>
              <a:rPr lang="fr-FR" dirty="0"/>
              <a:t>renforcement des </a:t>
            </a:r>
            <a:r>
              <a:rPr lang="fr-FR" dirty="0" smtClean="0"/>
              <a:t>prêtres;</a:t>
            </a:r>
            <a:endParaRPr lang="fr-FR" u="sng" dirty="0"/>
          </a:p>
          <a:p>
            <a:pPr algn="ctr"/>
            <a:r>
              <a:rPr lang="fr-FR" dirty="0" smtClean="0"/>
              <a:t>Heroon</a:t>
            </a:r>
            <a:r>
              <a:rPr lang="fr-FR" dirty="0"/>
              <a:t> - sanctuaire </a:t>
            </a:r>
            <a:r>
              <a:rPr lang="fr-FR" dirty="0" smtClean="0"/>
              <a:t>d'Héra</a:t>
            </a:r>
          </a:p>
          <a:p>
            <a:pPr algn="ctr"/>
            <a:r>
              <a:rPr lang="fr-FR" dirty="0" smtClean="0"/>
              <a:t>Salles </a:t>
            </a:r>
            <a:r>
              <a:rPr lang="fr-FR" dirty="0"/>
              <a:t>de </a:t>
            </a:r>
            <a:r>
              <a:rPr lang="fr-FR" dirty="0" smtClean="0"/>
              <a:t>bains</a:t>
            </a:r>
            <a:endParaRPr lang="fr-FR" u="sng" dirty="0" smtClean="0"/>
          </a:p>
          <a:p>
            <a:pPr algn="ctr"/>
            <a:r>
              <a:rPr lang="fr-FR" dirty="0" smtClean="0"/>
              <a:t>L’atelier</a:t>
            </a:r>
            <a:r>
              <a:rPr lang="fr-FR" dirty="0"/>
              <a:t> de Phidias, qui est orienté exactement comme le temple de Zeus, afin </a:t>
            </a:r>
            <a:r>
              <a:rPr lang="fr-FR" dirty="0" smtClean="0"/>
              <a:t>de mettre en valeur </a:t>
            </a:r>
            <a:r>
              <a:rPr lang="fr-FR" dirty="0"/>
              <a:t>la lumière </a:t>
            </a:r>
            <a:r>
              <a:rPr lang="fr-FR" dirty="0" smtClean="0"/>
              <a:t>ainsi </a:t>
            </a:r>
            <a:r>
              <a:rPr lang="fr-FR" dirty="0"/>
              <a:t>que le statut juridique de Dieu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1900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91972"/>
            <a:ext cx="9613861" cy="1080938"/>
          </a:xfrm>
          <a:noFill/>
        </p:spPr>
        <p:txBody>
          <a:bodyPr>
            <a:norm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participation aux compétitions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629" y="4162007"/>
            <a:ext cx="10554585" cy="12626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Cela a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 la participation des Grecs,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nés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libres, le sang intact, sur qui pèse la malédiction de Dieu.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L’exigence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de dix mois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préparation active et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intense,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d'entraînement de 30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jours à Olympia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athlètes ont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été formés par des entraîneurs locaux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παιδετρίβης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leur préparation et leur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spécifique sur 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γυμναστής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étaient importantes.  Ils avaient de spéciales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méthodes trop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dures, étaient au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régime végétarien et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menaient une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 spartiate.</a:t>
            </a:r>
            <a:endParaRPr lang="en-US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726" y="4913159"/>
            <a:ext cx="9613861" cy="194484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cours des 30 derniers jours avant la course leurs propres entraîneurs ne sont pas autorisés à éviter les abus de dopage. Toute tentative de corrompre l'entraîneur de communication avec les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joueurs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toute violation des règles des candidats doivent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être punies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avec la peine et / ou d'une amende corporelle sévère.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7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72" y="1412443"/>
            <a:ext cx="3121158" cy="6501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255" y="1680530"/>
            <a:ext cx="3121158" cy="65013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69" y="958016"/>
            <a:ext cx="9613861" cy="204644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Les </a:t>
            </a:r>
            <a:r>
              <a:rPr lang="fr-FR" dirty="0"/>
              <a:t>infractions les plus graves </a:t>
            </a:r>
            <a:r>
              <a:rPr lang="fr-FR" dirty="0" smtClean="0"/>
              <a:t>nécessitent</a:t>
            </a:r>
            <a:r>
              <a:rPr lang="fr-FR" dirty="0"/>
              <a:t> </a:t>
            </a:r>
            <a:r>
              <a:rPr lang="fr-FR" dirty="0" smtClean="0"/>
              <a:t>la disqualification </a:t>
            </a:r>
            <a:r>
              <a:rPr lang="fr-FR" dirty="0"/>
              <a:t>et </a:t>
            </a:r>
            <a:r>
              <a:rPr lang="fr-FR" dirty="0" smtClean="0"/>
              <a:t>une amende</a:t>
            </a:r>
            <a:r>
              <a:rPr lang="fr-FR" dirty="0"/>
              <a:t>.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3893" y="2616701"/>
            <a:ext cx="3121158" cy="6501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4918" y="1412443"/>
            <a:ext cx="3121158" cy="650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3636" y="2403044"/>
            <a:ext cx="3121158" cy="6501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317" y="2139507"/>
            <a:ext cx="3121158" cy="6501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9608" y="3008086"/>
            <a:ext cx="3121158" cy="6501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0992" y="3167743"/>
            <a:ext cx="3121158" cy="6501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8556" y="3432127"/>
            <a:ext cx="3121158" cy="65013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312" y="3432127"/>
            <a:ext cx="3121158" cy="65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0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83" y="753229"/>
            <a:ext cx="9613861" cy="10809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paix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69" y="3556073"/>
            <a:ext cx="9613861" cy="359931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L'année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Jeux Olympiques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σπονδοφόροι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encerclant la Grèce, annoncent les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prochaines compétitions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trêve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sacrée -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εκεχειρία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L’organisation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le déroulement des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Jeux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sont 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effectués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par le personnel de dix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ελλανοδίκας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gens savent parfaitement les règles des jeux. 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2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724200"/>
            <a:ext cx="9613861" cy="1080938"/>
          </a:xfrm>
        </p:spPr>
        <p:txBody>
          <a:bodyPr/>
          <a:lstStyle/>
          <a:p>
            <a:pPr algn="ctr"/>
            <a:r>
              <a:rPr lang="fr-FR" dirty="0"/>
              <a:t>Organisation des jeux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69" y="2496530"/>
            <a:ext cx="9613861" cy="3599316"/>
          </a:xfrm>
        </p:spPr>
        <p:txBody>
          <a:bodyPr>
            <a:normAutofit fontScale="92500"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sacrements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des cérémonies pendant les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Jeux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jours de marche à la veille des jeux autour 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d'Élid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procession solennelle est le sacrifice à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Zeus;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 déroulement du tirage au sort ce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jour-là;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compétitions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annonce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gagnants-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jour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suivant;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cérémonie solennelle- 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cinquième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jour;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jeu, seuls les hommes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peuvent assister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(à l'exception était la prêtresse de 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Δημήτηρ Άμίνη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t="-10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550028"/>
            <a:ext cx="9613861" cy="1080938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jeux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69" y="2975502"/>
            <a:ext cx="9613861" cy="359931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cours de la première journée des athlètes des Jeux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 la supervision d'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helanodikite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tirage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sort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fait d'une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urne d'argent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υδρία -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dédié à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Zeus. L’un après l’autre, chacun vient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près d'elle, appelant Zeus et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lot.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Probablement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second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n'a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tiré au sort,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on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suivi la séquence alphabétique des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lettres.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5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69" y="2984536"/>
            <a:ext cx="9613861" cy="888927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deuxième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troisième et 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quatrième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 eu lieu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disciplines suivantes: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0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643" y="651193"/>
            <a:ext cx="7156713" cy="1080938"/>
          </a:xfrm>
          <a:noFill/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65" y="3015261"/>
            <a:ext cx="8142470" cy="15936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premiers Jeux Olympiques ont eu lieu à la demande de Zeus en l'honneur de sa victoire sur Cronos et les Titans. Pour la deuxième fois  Héraclès 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organise des Jeux Olympiques en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l'honneur de la victoire sur Avgi.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ont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lieu chaque année après la mort de Pélops, dont la tombe se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trouve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la zone sacrée 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Altida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69" y="4405159"/>
            <a:ext cx="9613861" cy="2452841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Δ</a:t>
            </a:r>
            <a:r>
              <a:rPr lang="fr-FR" dirty="0" smtClean="0"/>
              <a:t>ρόμος (marche</a:t>
            </a:r>
            <a:r>
              <a:rPr lang="fr-FR" dirty="0"/>
              <a:t>) - le </a:t>
            </a:r>
            <a:r>
              <a:rPr lang="fr-FR" dirty="0" smtClean="0"/>
              <a:t>sport olympique le plus ancien, au départ avec répulsion</a:t>
            </a:r>
            <a:r>
              <a:rPr lang="fr-FR" dirty="0"/>
              <a:t>. </a:t>
            </a:r>
            <a:r>
              <a:rPr lang="fr-FR" dirty="0" smtClean="0"/>
              <a:t>La course </a:t>
            </a:r>
            <a:r>
              <a:rPr lang="fr-FR" dirty="0"/>
              <a:t>est </a:t>
            </a:r>
            <a:r>
              <a:rPr lang="fr-FR" dirty="0" smtClean="0"/>
              <a:t>de deux couples, </a:t>
            </a:r>
            <a:r>
              <a:rPr lang="fr-FR" dirty="0"/>
              <a:t>mais il y avait la place pour 12 (six paires). </a:t>
            </a:r>
            <a:r>
              <a:rPr lang="fr-FR" dirty="0" smtClean="0"/>
              <a:t>On courait d‘est </a:t>
            </a:r>
            <a:r>
              <a:rPr lang="fr-FR" dirty="0"/>
              <a:t>en </a:t>
            </a:r>
            <a:r>
              <a:rPr lang="fr-FR" dirty="0" smtClean="0"/>
              <a:t>ouest </a:t>
            </a:r>
            <a:r>
              <a:rPr lang="fr-FR" dirty="0"/>
              <a:t>pour atteindre </a:t>
            </a:r>
            <a:r>
              <a:rPr lang="fr-FR" dirty="0" smtClean="0"/>
              <a:t>l'autel, </a:t>
            </a:r>
            <a:r>
              <a:rPr lang="fr-FR" dirty="0"/>
              <a:t>après le stade avait été </a:t>
            </a:r>
            <a:r>
              <a:rPr lang="fr-FR" dirty="0" smtClean="0"/>
              <a:t>la prise d’</a:t>
            </a:r>
            <a:r>
              <a:rPr lang="fr-FR" dirty="0" err="1" smtClean="0"/>
              <a:t>Altida</a:t>
            </a:r>
            <a:r>
              <a:rPr lang="fr-FR" dirty="0" smtClean="0"/>
              <a:t> qui est </a:t>
            </a:r>
            <a:r>
              <a:rPr lang="fr-FR" dirty="0"/>
              <a:t>transféré comme </a:t>
            </a:r>
            <a:r>
              <a:rPr lang="fr-FR" dirty="0" smtClean="0"/>
              <a:t>l’autel </a:t>
            </a:r>
            <a:r>
              <a:rPr lang="fr-FR" dirty="0"/>
              <a:t>de Zeus </a:t>
            </a:r>
            <a:r>
              <a:rPr lang="fr-FR" dirty="0" smtClean="0"/>
              <a:t>supplémentaire </a:t>
            </a:r>
            <a:r>
              <a:rPr lang="fr-FR" dirty="0"/>
              <a:t>sur le </a:t>
            </a:r>
            <a:r>
              <a:rPr lang="fr-FR" dirty="0" smtClean="0"/>
              <a:t>stade. Δίαυλος </a:t>
            </a:r>
            <a:r>
              <a:rPr lang="fr-FR" dirty="0"/>
              <a:t>introduit plus tard </a:t>
            </a:r>
            <a:r>
              <a:rPr lang="fr-FR" dirty="0" smtClean="0"/>
              <a:t>le double jogging.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5857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069" y="4093255"/>
            <a:ext cx="9613861" cy="27647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bataille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d'armes et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d’armures –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οπλιτοδρόμος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Initialement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c’étaient le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casque,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bouclier.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a été interdit d'interférer avec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adversaires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même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secrètement, s’ils l’ont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fait, la malédiction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poursuivait). </a:t>
            </a:r>
          </a:p>
          <a:p>
            <a:pPr marL="0" indent="0" algn="ctr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course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pied a été très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appréciée, ainsi que la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utile pour la guerre.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n’était pas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accidentellement, les Perses ont reçu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choc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psychologique selon Hérodote, comme on le voit fuir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phalange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contre eux.</a:t>
            </a:r>
          </a:p>
        </p:txBody>
      </p:sp>
    </p:spTree>
    <p:extLst>
      <p:ext uri="{BB962C8B-B14F-4D97-AF65-F5344CB8AC3E}">
        <p14:creationId xmlns:p14="http://schemas.microsoft.com/office/powerpoint/2010/main" xmlns="" val="42007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664" y="4499502"/>
            <a:ext cx="10655336" cy="246735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Boxer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cependant, est censé avoir une grande force, la technique, le courage d'endurer des blessures.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enroulaient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autour de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une longue bande étroite de cuir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imbibée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d'huile d'olive,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jusqu'à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 du cubitus,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que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doigts restent libres d'être en mesure de réduire le poing. 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7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48588"/>
            <a:ext cx="9613861" cy="150941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νκράτιον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la lutte et la boxe. Tout était permis.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sport entraînait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souvent la mort. Le but était seulement de désamorcer l'adversaire. Dans l'Antiquité,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pankrationat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était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fréquenté en raison de ses énormes similitudes avec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guerre.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0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20000" t="23000" r="2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184" y="580571"/>
            <a:ext cx="9613861" cy="1523928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αθλον (pentathlon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ils ont pensé qu'il est un sport qui permet le développement plus harmonieux du corps. Selon Aristote,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sont les plus belles personnes de la Grèce car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elles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montrent aussi la vitesse et la force. Pentathlon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comprend: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4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139" y="5261501"/>
            <a:ext cx="9613861" cy="159649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δίσκος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lancement de disque.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est fait de bronze et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poids varie de 1 kg à 1 kg 750 g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350ds. Il a été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éjecté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βαλβίς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aire de jeux spéciale,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entourée des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parties,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y avait un seuil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qu’on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devait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traverser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désormais les règles sont exactement les mêmes).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8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693" y="5754987"/>
            <a:ext cx="9613861" cy="1092127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άλμα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sauter sur place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Les concurrents utilisent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plomb, du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 ou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étendre la flambée. Probablement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sauter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cinq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fois, cela déterminait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gagnant.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sautait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son de la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flûte.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1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65873"/>
            <a:ext cx="9613861" cy="109212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κοντισμός -jetant la lance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Sur le même site que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δίσκος.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78" y="0"/>
            <a:ext cx="11730244" cy="2815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chevaux de course et des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chars</a:t>
            </a:r>
          </a:p>
          <a:p>
            <a:pPr marL="0" indent="0" algn="ctr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sont des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charrettes avec des ressorts, avec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plus tard avec deux chevaux. Le circuit a une longueur de deux étapes et 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char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doit faire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tours. Le début était difficile: les chars 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étaient commandés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sous la forme d'un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triangle.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départ a été donné avec le dauphin et l'aigle. Au moment du lancement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dauphin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commençait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rouler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 l'aigle - à augmenter progressivement. Des deux côtés il y avait un tournant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pôles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les plus dangereux étaient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l’Orient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313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680656"/>
            <a:ext cx="9613861" cy="10809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Prix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966" y="2293330"/>
            <a:ext cx="7130068" cy="359931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Immédiatement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victoire le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vainqueur de la course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orné d’une branche de palmier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 blanche autour du front. Le cinquième jour dans un temple de Zeus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solennel on lui offre une couronne d’olivier sauvage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coupé d’un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couteau d'or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un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garçon de 12 ans dont les deux parents sont en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vie.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1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t="-13000" r="-1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60" y="361342"/>
            <a:ext cx="9613861" cy="10809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Lieu des jeux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096" y="3427340"/>
            <a:ext cx="9233787" cy="391870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base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des Jeux Olympiques - Ολυμπία 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située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la partie sud-est d'Élis, la colline de Kronos - Κρόνιον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où la rivière Κλάδαος 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jette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la rivière  Αλφειός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près</a:t>
            </a:r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Пίσα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ville de Hinnom.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Zeus y a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rivalisé avec Cronos. L'autel est le père de sa colline, et l'autel de son fils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au pied,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son bois sacré. Il est presque rectangulaire et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appelé</a:t>
            </a:r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Αλτίς  - Altida.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nut 3"/>
          <p:cNvSpPr/>
          <p:nvPr/>
        </p:nvSpPr>
        <p:spPr>
          <a:xfrm>
            <a:off x="2676849" y="1646587"/>
            <a:ext cx="1783184" cy="1436746"/>
          </a:xfrm>
          <a:prstGeom prst="donut">
            <a:avLst>
              <a:gd name="adj" fmla="val 54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7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2888531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Merci beacoup pour votre attention !</a:t>
            </a:r>
            <a:endParaRPr lang="bg-BG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8509000" y="5934670"/>
            <a:ext cx="368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Fait par Nevzat </a:t>
            </a:r>
            <a:r>
              <a:rPr lang="en-US" dirty="0"/>
              <a:t>et </a:t>
            </a:r>
            <a:r>
              <a:rPr lang="en-US" dirty="0" err="1" smtClean="0"/>
              <a:t>Militsa</a:t>
            </a:r>
            <a:r>
              <a:rPr lang="en-US" dirty="0" smtClean="0"/>
              <a:t> </a:t>
            </a:r>
          </a:p>
          <a:p>
            <a:pPr algn="r"/>
            <a:r>
              <a:rPr lang="en-US" dirty="0" err="1" smtClean="0"/>
              <a:t>Él</a:t>
            </a:r>
            <a:r>
              <a:rPr lang="fr-FR" dirty="0" err="1" smtClean="0"/>
              <a:t>èves</a:t>
            </a:r>
            <a:r>
              <a:rPr lang="en-US" dirty="0" smtClean="0"/>
              <a:t> du </a:t>
            </a:r>
            <a:r>
              <a:rPr lang="en-US" dirty="0" err="1"/>
              <a:t>lycée</a:t>
            </a:r>
            <a:r>
              <a:rPr lang="en-US" dirty="0"/>
              <a:t> </a:t>
            </a:r>
            <a:r>
              <a:rPr lang="en-US" dirty="0" err="1" smtClean="0"/>
              <a:t>bilingue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“P</a:t>
            </a:r>
            <a:r>
              <a:rPr lang="en-US" dirty="0"/>
              <a:t>é</a:t>
            </a:r>
            <a:r>
              <a:rPr lang="en-US" dirty="0" smtClean="0"/>
              <a:t>yo </a:t>
            </a:r>
            <a:r>
              <a:rPr lang="en-US" dirty="0" err="1" smtClean="0"/>
              <a:t>Yavorov</a:t>
            </a:r>
            <a:r>
              <a:rPr lang="en-US" dirty="0" smtClean="0"/>
              <a:t>”, Silistra, Bulgarie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0903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000" t="6000" r="4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06" y="535513"/>
            <a:ext cx="7579157" cy="1080938"/>
          </a:xfrm>
          <a:noFill/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installations</a:t>
            </a:r>
            <a:r>
              <a:rPr lang="bg-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d'Olympia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64702"/>
            <a:ext cx="7724301" cy="1393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Autel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Zeus, qui est conique et reconstruit chaque année avec un mélange de cendres de victimes brûlées, 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d'eau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fleuve Alphée et 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cendres du foyer d'Hestia en tant que matériau de liaison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6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65382" cy="2235127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 de Zeus,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lequel la branche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d'olivier sacré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la couronne d'olivier a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récompensé les gagnants (frontons et métopes du temple peuvent être vus dans le Musée Olympique et la statue de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Zeus est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l'une des sept merveilles du monde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9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64588"/>
            <a:ext cx="2657965" cy="52244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statue de Zeus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l’Autel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le temple d'Héra. De cet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autel on allume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aujourd'hui la flamme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olympique.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622600"/>
            <a:ext cx="9613861" cy="1080938"/>
          </a:xfrm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dehors-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Altida 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les principales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sportives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886" y="4310816"/>
            <a:ext cx="6723668" cy="82724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Le stade</a:t>
            </a:r>
            <a:r>
              <a:rPr lang="fr-FR" dirty="0"/>
              <a:t>, où </a:t>
            </a:r>
            <a:r>
              <a:rPr lang="fr-FR" dirty="0" smtClean="0"/>
              <a:t>tous </a:t>
            </a:r>
            <a:r>
              <a:rPr lang="fr-FR" dirty="0"/>
              <a:t>les événements </a:t>
            </a:r>
            <a:r>
              <a:rPr lang="fr-FR" dirty="0" smtClean="0"/>
              <a:t>sportifs ont eu lieu, ainsi que </a:t>
            </a:r>
            <a:r>
              <a:rPr lang="fr-FR" dirty="0"/>
              <a:t>les courses de </a:t>
            </a:r>
            <a:r>
              <a:rPr lang="fr-FR" dirty="0" smtClean="0"/>
              <a:t>chars.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864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0" y="6335559"/>
            <a:ext cx="5283200" cy="522441"/>
          </a:xfrm>
        </p:spPr>
        <p:txBody>
          <a:bodyPr/>
          <a:lstStyle/>
          <a:p>
            <a:pPr marL="0" indent="0" algn="r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L’Hippodrome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la piste pour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les courses de chars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437</TotalTime>
  <Words>831</Words>
  <Application>Microsoft Office PowerPoint</Application>
  <PresentationFormat>Προσαρμογή</PresentationFormat>
  <Paragraphs>55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Berlin</vt:lpstr>
      <vt:lpstr>Jeux Olympiques antiques</vt:lpstr>
      <vt:lpstr>Origine</vt:lpstr>
      <vt:lpstr>Lieu des jeux</vt:lpstr>
      <vt:lpstr>Les principales installations d'Olympia</vt:lpstr>
      <vt:lpstr>Διαφάνεια 5</vt:lpstr>
      <vt:lpstr>Διαφάνεια 6</vt:lpstr>
      <vt:lpstr>Διαφάνεια 7</vt:lpstr>
      <vt:lpstr>En dehors- Altida et les principales installations sportives</vt:lpstr>
      <vt:lpstr>Διαφάνεια 9</vt:lpstr>
      <vt:lpstr>Διαφάνεια 10</vt:lpstr>
      <vt:lpstr>Διαφάνεια 11</vt:lpstr>
      <vt:lpstr>L’Extérieur d’Altida</vt:lpstr>
      <vt:lpstr>La participation aux compétitions </vt:lpstr>
      <vt:lpstr>Διαφάνεια 14</vt:lpstr>
      <vt:lpstr>Διαφάνεια 15</vt:lpstr>
      <vt:lpstr>La paix</vt:lpstr>
      <vt:lpstr>Organisation des jeux</vt:lpstr>
      <vt:lpstr>Les jeux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Prix</vt:lpstr>
      <vt:lpstr>Merci beacoup pour votre attention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Древните Олимпийски игри</dc:title>
  <dc:creator>brainfreezee12@mail.bg</dc:creator>
  <cp:lastModifiedBy>Kleo</cp:lastModifiedBy>
  <cp:revision>58</cp:revision>
  <dcterms:created xsi:type="dcterms:W3CDTF">2015-11-10T15:31:57Z</dcterms:created>
  <dcterms:modified xsi:type="dcterms:W3CDTF">2016-05-25T19:45:22Z</dcterms:modified>
</cp:coreProperties>
</file>