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76" d="100"/>
          <a:sy n="76" d="100"/>
        </p:scale>
        <p:origin x="11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213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9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724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06622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9580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087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106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751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616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7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890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937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226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609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09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8647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212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2B9C-DE1A-4C11-ACEE-C85C9923B7A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2ACF3-CCD3-4815-A96A-0409B055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2557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Bulgarie</a:t>
            </a:r>
            <a:r>
              <a:rPr lang="en-US" dirty="0" smtClean="0"/>
              <a:t> aux Jeux </a:t>
            </a:r>
            <a:r>
              <a:rPr lang="en-US" dirty="0" err="1" smtClean="0"/>
              <a:t>Olympiques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049" y="1828799"/>
            <a:ext cx="3844023" cy="3188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912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251" y="0"/>
            <a:ext cx="6958750" cy="6870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2199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 par: Magdalena </a:t>
            </a:r>
            <a:r>
              <a:rPr lang="en-US" dirty="0" err="1" smtClean="0"/>
              <a:t>Trendafilova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Classe</a:t>
            </a:r>
            <a:r>
              <a:rPr lang="en-US" dirty="0" smtClean="0"/>
              <a:t> de XI-e, </a:t>
            </a:r>
            <a:r>
              <a:rPr lang="en-US" dirty="0" err="1" smtClean="0"/>
              <a:t>Lycée</a:t>
            </a:r>
            <a:r>
              <a:rPr lang="en-US" dirty="0" smtClean="0"/>
              <a:t> </a:t>
            </a:r>
            <a:r>
              <a:rPr lang="en-US" dirty="0" err="1" smtClean="0"/>
              <a:t>bilingue</a:t>
            </a:r>
            <a:r>
              <a:rPr lang="en-US" dirty="0" smtClean="0"/>
              <a:t> “</a:t>
            </a:r>
            <a:r>
              <a:rPr lang="en-US" dirty="0" err="1" smtClean="0"/>
              <a:t>Peyo</a:t>
            </a:r>
            <a:r>
              <a:rPr lang="en-US" dirty="0" smtClean="0"/>
              <a:t> </a:t>
            </a:r>
            <a:r>
              <a:rPr lang="en-US" dirty="0" err="1" smtClean="0"/>
              <a:t>Yavorov</a:t>
            </a:r>
            <a:r>
              <a:rPr lang="en-US" dirty="0" smtClean="0"/>
              <a:t>”, </a:t>
            </a:r>
            <a:r>
              <a:rPr lang="en-US" dirty="0" err="1" smtClean="0"/>
              <a:t>Silistra</a:t>
            </a:r>
            <a:r>
              <a:rPr lang="en-US" dirty="0" smtClean="0"/>
              <a:t>, </a:t>
            </a:r>
            <a:r>
              <a:rPr lang="en-US" dirty="0" err="1" smtClean="0"/>
              <a:t>Bulgarie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0506" y="0"/>
            <a:ext cx="6313487" cy="4564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558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premiers JO de </a:t>
            </a:r>
            <a:r>
              <a:rPr lang="en-US" dirty="0" err="1" smtClean="0"/>
              <a:t>Bulgarie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6 </a:t>
            </a:r>
            <a:r>
              <a:rPr lang="en-US" dirty="0" err="1" smtClean="0"/>
              <a:t>avril</a:t>
            </a:r>
            <a:r>
              <a:rPr lang="en-US" dirty="0" smtClean="0"/>
              <a:t> 1896, </a:t>
            </a:r>
            <a:r>
              <a:rPr lang="en-US" dirty="0" err="1" smtClean="0"/>
              <a:t>c’est</a:t>
            </a:r>
            <a:r>
              <a:rPr lang="en-US" dirty="0"/>
              <a:t> </a:t>
            </a:r>
            <a:r>
              <a:rPr lang="en-US" dirty="0" err="1" smtClean="0"/>
              <a:t>l’année</a:t>
            </a:r>
            <a:r>
              <a:rPr lang="en-US" dirty="0" smtClean="0"/>
              <a:t> des premiers Jeux </a:t>
            </a:r>
            <a:r>
              <a:rPr lang="en-US" dirty="0" err="1" smtClean="0"/>
              <a:t>Olympiques</a:t>
            </a:r>
            <a:r>
              <a:rPr lang="en-US" dirty="0" smtClean="0"/>
              <a:t> moderns. 14 pays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participé</a:t>
            </a:r>
            <a:r>
              <a:rPr lang="en-US" dirty="0" smtClean="0"/>
              <a:t> à </a:t>
            </a:r>
            <a:r>
              <a:rPr lang="en-US" dirty="0" err="1" smtClean="0"/>
              <a:t>ces</a:t>
            </a:r>
            <a:r>
              <a:rPr lang="en-US" dirty="0" smtClean="0"/>
              <a:t> Jeux. </a:t>
            </a:r>
          </a:p>
          <a:p>
            <a:endParaRPr lang="en-US" dirty="0" smtClean="0"/>
          </a:p>
          <a:p>
            <a:r>
              <a:rPr lang="en-US" dirty="0" smtClean="0"/>
              <a:t>Grâce à </a:t>
            </a:r>
            <a:r>
              <a:rPr lang="en-US" dirty="0" err="1" smtClean="0"/>
              <a:t>Todor</a:t>
            </a:r>
            <a:r>
              <a:rPr lang="en-US" dirty="0" smtClean="0"/>
              <a:t> </a:t>
            </a:r>
            <a:r>
              <a:rPr lang="en-US" dirty="0" err="1" smtClean="0"/>
              <a:t>Yonchev</a:t>
            </a:r>
            <a:r>
              <a:rPr lang="en-US" dirty="0" smtClean="0"/>
              <a:t> qui a </a:t>
            </a:r>
            <a:r>
              <a:rPr lang="en-US" dirty="0" err="1" smtClean="0"/>
              <a:t>apporté</a:t>
            </a:r>
            <a:r>
              <a:rPr lang="en-US" dirty="0" smtClean="0"/>
              <a:t> </a:t>
            </a:r>
            <a:r>
              <a:rPr lang="en-US" dirty="0" err="1" smtClean="0"/>
              <a:t>quatre</a:t>
            </a:r>
            <a:r>
              <a:rPr lang="en-US" dirty="0" smtClean="0"/>
              <a:t> participants,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juste</a:t>
            </a:r>
            <a:r>
              <a:rPr lang="en-US" dirty="0" smtClean="0"/>
              <a:t> </a:t>
            </a:r>
            <a:r>
              <a:rPr lang="fr-FR" dirty="0"/>
              <a:t>Charles </a:t>
            </a:r>
            <a:r>
              <a:rPr lang="fr-FR" dirty="0" err="1" smtClean="0"/>
              <a:t>Champaud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vraiment</a:t>
            </a:r>
            <a:r>
              <a:rPr lang="en-US" dirty="0" smtClean="0"/>
              <a:t> </a:t>
            </a:r>
            <a:r>
              <a:rPr lang="en-US" dirty="0" err="1" smtClean="0"/>
              <a:t>participé</a:t>
            </a:r>
            <a:r>
              <a:rPr lang="en-US" dirty="0" smtClean="0"/>
              <a:t>.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553" y="4440545"/>
            <a:ext cx="1345047" cy="226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98600" y="6349996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Todor</a:t>
            </a:r>
            <a:r>
              <a:rPr lang="en-US" dirty="0" smtClean="0"/>
              <a:t> </a:t>
            </a:r>
            <a:r>
              <a:rPr lang="en-US" dirty="0" err="1" smtClean="0"/>
              <a:t>Yonchev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42500" y="3680795"/>
            <a:ext cx="2167487" cy="3038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97700" y="6349996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Charles </a:t>
            </a:r>
            <a:r>
              <a:rPr lang="en-US" dirty="0" err="1" smtClean="0"/>
              <a:t>Champaud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6771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Bulgarie</a:t>
            </a:r>
            <a:r>
              <a:rPr lang="en-US" dirty="0" smtClean="0"/>
              <a:t> aux Jeux </a:t>
            </a:r>
            <a:r>
              <a:rPr lang="en-US" dirty="0" err="1" smtClean="0"/>
              <a:t>d’hiver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À Garmisch-Partenkirchen en </a:t>
            </a:r>
            <a:r>
              <a:rPr lang="en-US" dirty="0" err="1" smtClean="0"/>
              <a:t>Allemagne</a:t>
            </a:r>
            <a:r>
              <a:rPr lang="en-US" dirty="0" smtClean="0"/>
              <a:t>, en 1936, les </a:t>
            </a:r>
            <a:r>
              <a:rPr lang="en-US" dirty="0" err="1" smtClean="0"/>
              <a:t>bulgares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participé</a:t>
            </a:r>
            <a:r>
              <a:rPr lang="en-US" dirty="0" smtClean="0"/>
              <a:t> aux Jeux </a:t>
            </a:r>
            <a:r>
              <a:rPr lang="en-US" dirty="0" err="1" smtClean="0"/>
              <a:t>Olympiques</a:t>
            </a:r>
            <a:r>
              <a:rPr lang="en-US" dirty="0" smtClean="0"/>
              <a:t> </a:t>
            </a:r>
            <a:r>
              <a:rPr lang="en-US" dirty="0" err="1" smtClean="0"/>
              <a:t>d’hiver</a:t>
            </a:r>
            <a:r>
              <a:rPr lang="en-US" dirty="0" smtClean="0"/>
              <a:t>. On </a:t>
            </a:r>
            <a:r>
              <a:rPr lang="en-US" dirty="0" err="1" smtClean="0"/>
              <a:t>avait</a:t>
            </a:r>
            <a:r>
              <a:rPr lang="en-US" dirty="0" smtClean="0"/>
              <a:t> 7 participants: </a:t>
            </a:r>
            <a:r>
              <a:rPr lang="en-US" dirty="0" err="1" smtClean="0"/>
              <a:t>Borislav</a:t>
            </a:r>
            <a:r>
              <a:rPr lang="en-US" dirty="0" smtClean="0"/>
              <a:t> Yordanov, </a:t>
            </a:r>
            <a:r>
              <a:rPr lang="en-US" dirty="0" err="1" smtClean="0"/>
              <a:t>Asen</a:t>
            </a:r>
            <a:r>
              <a:rPr lang="en-US" dirty="0" smtClean="0"/>
              <a:t> </a:t>
            </a:r>
            <a:r>
              <a:rPr lang="en-US" dirty="0" err="1" smtClean="0"/>
              <a:t>Tsankov</a:t>
            </a:r>
            <a:r>
              <a:rPr lang="en-US" dirty="0" smtClean="0"/>
              <a:t>, </a:t>
            </a:r>
            <a:r>
              <a:rPr lang="en-US" dirty="0" err="1" smtClean="0"/>
              <a:t>Boyan</a:t>
            </a:r>
            <a:r>
              <a:rPr lang="en-US" dirty="0" smtClean="0"/>
              <a:t> </a:t>
            </a:r>
            <a:r>
              <a:rPr lang="en-US" dirty="0" err="1" smtClean="0"/>
              <a:t>Dimitrov</a:t>
            </a:r>
            <a:r>
              <a:rPr lang="en-US" dirty="0" smtClean="0"/>
              <a:t>, </a:t>
            </a:r>
            <a:r>
              <a:rPr lang="en-US" dirty="0" err="1" smtClean="0"/>
              <a:t>Hristo</a:t>
            </a:r>
            <a:r>
              <a:rPr lang="en-US" dirty="0" smtClean="0"/>
              <a:t> </a:t>
            </a:r>
            <a:r>
              <a:rPr lang="en-US" dirty="0" err="1" smtClean="0"/>
              <a:t>Kochov</a:t>
            </a:r>
            <a:r>
              <a:rPr lang="en-US" dirty="0" smtClean="0"/>
              <a:t>, Ivan </a:t>
            </a:r>
            <a:r>
              <a:rPr lang="en-US" dirty="0" err="1" smtClean="0"/>
              <a:t>Angelakov</a:t>
            </a:r>
            <a:r>
              <a:rPr lang="en-US" dirty="0" smtClean="0"/>
              <a:t>, </a:t>
            </a:r>
            <a:r>
              <a:rPr lang="en-US" dirty="0" err="1" smtClean="0"/>
              <a:t>Dimitar</a:t>
            </a:r>
            <a:r>
              <a:rPr lang="en-US" dirty="0" smtClean="0"/>
              <a:t> </a:t>
            </a:r>
            <a:r>
              <a:rPr lang="en-US" dirty="0" err="1" smtClean="0"/>
              <a:t>Kostov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Racho</a:t>
            </a:r>
            <a:r>
              <a:rPr lang="en-US" dirty="0" smtClean="0"/>
              <a:t> </a:t>
            </a:r>
            <a:r>
              <a:rPr lang="en-US" dirty="0" err="1" smtClean="0"/>
              <a:t>Zhekov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650" y="4114800"/>
            <a:ext cx="3486144" cy="232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8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 participants de </a:t>
            </a:r>
            <a:r>
              <a:rPr lang="en-US" dirty="0" err="1" smtClean="0"/>
              <a:t>Bulgarie</a:t>
            </a:r>
            <a:r>
              <a:rPr lang="en-US" dirty="0" smtClean="0"/>
              <a:t> aux </a:t>
            </a:r>
            <a:r>
              <a:rPr lang="en-US" dirty="0" err="1" smtClean="0"/>
              <a:t>Jeux</a:t>
            </a:r>
            <a:r>
              <a:rPr lang="en-US" dirty="0" smtClean="0"/>
              <a:t> en 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8575" y="3806293"/>
            <a:ext cx="42862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797925" y="6438896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bulgares</a:t>
            </a:r>
            <a:r>
              <a:rPr lang="en-US" dirty="0" smtClean="0"/>
              <a:t> à Sochi 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267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Tous</a:t>
            </a:r>
            <a:r>
              <a:rPr lang="en-US" dirty="0" smtClean="0"/>
              <a:t> les champions et </a:t>
            </a:r>
            <a:r>
              <a:rPr lang="en-US" dirty="0" err="1" smtClean="0"/>
              <a:t>médaillés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Yordan</a:t>
            </a:r>
            <a:r>
              <a:rPr lang="en-US" dirty="0" smtClean="0"/>
              <a:t> </a:t>
            </a:r>
            <a:r>
              <a:rPr lang="en-US" dirty="0" err="1" smtClean="0"/>
              <a:t>Bikov</a:t>
            </a:r>
            <a:r>
              <a:rPr lang="en-US" dirty="0" smtClean="0"/>
              <a:t>, aux </a:t>
            </a:r>
            <a:r>
              <a:rPr lang="fr-FR" dirty="0" smtClean="0"/>
              <a:t>Jeux </a:t>
            </a:r>
            <a:r>
              <a:rPr lang="fr-FR" dirty="0"/>
              <a:t>olympiques d'été de 1972, il remporte la médaille d'or</a:t>
            </a:r>
            <a:r>
              <a:rPr lang="fr-FR" dirty="0" smtClean="0"/>
              <a:t>.</a:t>
            </a:r>
          </a:p>
          <a:p>
            <a:r>
              <a:rPr lang="fr-FR" dirty="0"/>
              <a:t>Ivanka </a:t>
            </a:r>
            <a:r>
              <a:rPr lang="fr-FR" dirty="0" err="1" smtClean="0"/>
              <a:t>Hristova</a:t>
            </a:r>
            <a:r>
              <a:rPr lang="fr-FR" dirty="0" smtClean="0"/>
              <a:t> est </a:t>
            </a:r>
            <a:r>
              <a:rPr lang="fr-FR" dirty="0"/>
              <a:t>une athlète bulgare, spécialiste du lancer du poids. Elle a remporté deux médailles olympiques et </a:t>
            </a:r>
            <a:r>
              <a:rPr lang="fr-FR" dirty="0" smtClean="0"/>
              <a:t>a été </a:t>
            </a:r>
            <a:r>
              <a:rPr lang="fr-FR" dirty="0"/>
              <a:t>championne d'Europe en salle</a:t>
            </a:r>
            <a:r>
              <a:rPr lang="fr-FR" dirty="0" smtClean="0"/>
              <a:t>.</a:t>
            </a:r>
          </a:p>
          <a:p>
            <a:r>
              <a:rPr lang="en-US" dirty="0" err="1" smtClean="0"/>
              <a:t>Réellement</a:t>
            </a:r>
            <a:r>
              <a:rPr lang="en-US" dirty="0" smtClean="0"/>
              <a:t>, on a 47 champions aux 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Olympiques</a:t>
            </a:r>
            <a:r>
              <a:rPr lang="en-US" dirty="0"/>
              <a:t> </a:t>
            </a:r>
            <a:r>
              <a:rPr lang="en-US" dirty="0" err="1" smtClean="0"/>
              <a:t>d’été</a:t>
            </a:r>
            <a:r>
              <a:rPr lang="en-US" dirty="0" smtClean="0"/>
              <a:t> et </a:t>
            </a:r>
            <a:r>
              <a:rPr lang="en-US" dirty="0" err="1" smtClean="0"/>
              <a:t>d’hiver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6236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images des </a:t>
            </a:r>
            <a:r>
              <a:rPr lang="en-US" dirty="0" err="1" smtClean="0"/>
              <a:t>Jeux</a:t>
            </a:r>
            <a:r>
              <a:rPr lang="en-US" dirty="0" smtClean="0"/>
              <a:t> </a:t>
            </a:r>
            <a:r>
              <a:rPr lang="en-US" dirty="0" err="1" smtClean="0"/>
              <a:t>Olympiques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665" y="1850021"/>
            <a:ext cx="4555695" cy="260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1113" y="2068512"/>
            <a:ext cx="3386138" cy="463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6703" y="3477567"/>
            <a:ext cx="3948438" cy="2961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840" y="3968256"/>
            <a:ext cx="4350802" cy="286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77491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L’homme</a:t>
            </a:r>
            <a:r>
              <a:rPr lang="en-US" dirty="0" smtClean="0"/>
              <a:t> </a:t>
            </a:r>
            <a:r>
              <a:rPr lang="en-US" dirty="0" err="1" smtClean="0"/>
              <a:t>dont</a:t>
            </a:r>
            <a:r>
              <a:rPr lang="en-US" dirty="0" smtClean="0"/>
              <a:t> la </a:t>
            </a:r>
            <a:r>
              <a:rPr lang="en-US" dirty="0" err="1" smtClean="0"/>
              <a:t>Bulgarie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le plus </a:t>
            </a:r>
            <a:r>
              <a:rPr lang="en-US" dirty="0" err="1" smtClean="0"/>
              <a:t>fière</a:t>
            </a:r>
            <a:r>
              <a:rPr lang="en-US" dirty="0" smtClean="0"/>
              <a:t> 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1079" y="2023105"/>
            <a:ext cx="7252343" cy="48348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441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Yordan</a:t>
            </a:r>
            <a:r>
              <a:rPr lang="en-US" dirty="0" smtClean="0"/>
              <a:t> </a:t>
            </a:r>
            <a:r>
              <a:rPr lang="en-US" dirty="0" err="1" smtClean="0"/>
              <a:t>Yovchev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Yordan</a:t>
            </a:r>
            <a:r>
              <a:rPr lang="fr-FR" dirty="0"/>
              <a:t> </a:t>
            </a:r>
            <a:r>
              <a:rPr lang="fr-FR" dirty="0" err="1"/>
              <a:t>Yovchev</a:t>
            </a:r>
            <a:r>
              <a:rPr lang="fr-FR" dirty="0"/>
              <a:t> </a:t>
            </a:r>
            <a:r>
              <a:rPr lang="fr-FR" dirty="0" smtClean="0"/>
              <a:t>est </a:t>
            </a:r>
            <a:r>
              <a:rPr lang="fr-FR" dirty="0"/>
              <a:t>un gymnaste bulgare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Il </a:t>
            </a:r>
            <a:r>
              <a:rPr lang="fr-FR" dirty="0"/>
              <a:t>a été nommé athlète de l'année en 2003 en Bulgarie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/>
              <a:t>Il dispute en 2012 ses sixièmes Jeux olympiques d'été.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08282" y="2171991"/>
            <a:ext cx="3365500" cy="236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3214" y="4538091"/>
            <a:ext cx="3580568" cy="2319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897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Εικόνα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476" y="905190"/>
            <a:ext cx="7619048" cy="5047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251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156</TotalTime>
  <Words>242</Words>
  <Application>Microsoft Office PowerPoint</Application>
  <PresentationFormat>Προσαρμογή</PresentationFormat>
  <Paragraphs>25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Berlin</vt:lpstr>
      <vt:lpstr>La Bulgarie aux Jeux Olympiques</vt:lpstr>
      <vt:lpstr>Fait par: Magdalena Trendafilova</vt:lpstr>
      <vt:lpstr>Les premiers JO de Bulgarie</vt:lpstr>
      <vt:lpstr>Bulgarie aux Jeux d’hiver</vt:lpstr>
      <vt:lpstr>Tous les champions et médaillés. </vt:lpstr>
      <vt:lpstr>Quelques images des Jeux Olympiques</vt:lpstr>
      <vt:lpstr>L’homme dont la Bulgarie est le plus fière :</vt:lpstr>
      <vt:lpstr>Yordan Yovchev </vt:lpstr>
      <vt:lpstr>Διαφάνεια 9</vt:lpstr>
      <vt:lpstr>Διαφάνεια 10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Kleo</cp:lastModifiedBy>
  <cp:revision>17</cp:revision>
  <dcterms:created xsi:type="dcterms:W3CDTF">2015-11-22T19:31:57Z</dcterms:created>
  <dcterms:modified xsi:type="dcterms:W3CDTF">2016-05-25T19:33:41Z</dcterms:modified>
</cp:coreProperties>
</file>