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0"/>
  </p:notesMasterIdLst>
  <p:sldIdLst>
    <p:sldId id="257" r:id="rId2"/>
    <p:sldId id="256" r:id="rId3"/>
    <p:sldId id="258" r:id="rId4"/>
    <p:sldId id="259" r:id="rId5"/>
    <p:sldId id="266" r:id="rId6"/>
    <p:sldId id="260" r:id="rId7"/>
    <p:sldId id="261" r:id="rId8"/>
    <p:sldId id="265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B2AF4-648C-46C7-BD36-32C229415765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5D5DD-331B-4647-892C-D916991E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506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5D5DD-331B-4647-892C-D916991E9F1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309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5809EB1-89CA-4918-94A4-CA8FC8142605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B395DAB-8229-44F7-960E-0166D44EF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727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8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9EB1-89CA-4918-94A4-CA8FC8142605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DAB-8229-44F7-960E-0166D44EF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739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8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809EB1-89CA-4918-94A4-CA8FC8142605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B395DAB-8229-44F7-960E-0166D44EF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950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8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809EB1-89CA-4918-94A4-CA8FC8142605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B395DAB-8229-44F7-960E-0166D44EF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157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8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809EB1-89CA-4918-94A4-CA8FC8142605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B395DAB-8229-44F7-960E-0166D44EF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877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8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9EB1-89CA-4918-94A4-CA8FC8142605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DAB-8229-44F7-960E-0166D44EF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5391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8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9EB1-89CA-4918-94A4-CA8FC8142605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DAB-8229-44F7-960E-0166D44EF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340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8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9EB1-89CA-4918-94A4-CA8FC8142605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DAB-8229-44F7-960E-0166D44EF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17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8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809EB1-89CA-4918-94A4-CA8FC8142605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B395DAB-8229-44F7-960E-0166D44EF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20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8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9EB1-89CA-4918-94A4-CA8FC8142605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DAB-8229-44F7-960E-0166D44EF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106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8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809EB1-89CA-4918-94A4-CA8FC8142605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B395DAB-8229-44F7-960E-0166D44EF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517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8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9EB1-89CA-4918-94A4-CA8FC8142605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DAB-8229-44F7-960E-0166D44EF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128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8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9EB1-89CA-4918-94A4-CA8FC8142605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DAB-8229-44F7-960E-0166D44EF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34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8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9EB1-89CA-4918-94A4-CA8FC8142605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DAB-8229-44F7-960E-0166D44EF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96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8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9EB1-89CA-4918-94A4-CA8FC8142605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DAB-8229-44F7-960E-0166D44EF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87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8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9EB1-89CA-4918-94A4-CA8FC8142605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DAB-8229-44F7-960E-0166D44EF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042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8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9EB1-89CA-4918-94A4-CA8FC8142605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5DAB-8229-44F7-960E-0166D44EF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413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8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09EB1-89CA-4918-94A4-CA8FC8142605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95DAB-8229-44F7-960E-0166D44EF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8290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8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5.png"/><Relationship Id="rId5" Type="http://schemas.microsoft.com/office/2007/relationships/media" Target="../media/media1.mp3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8413" y="2210938"/>
            <a:ext cx="5759354" cy="3524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774" y="2210938"/>
            <a:ext cx="5486115" cy="3524473"/>
          </a:xfrm>
          <a:prstGeom prst="rect">
            <a:avLst/>
          </a:prstGeom>
        </p:spPr>
      </p:pic>
      <p:pic>
        <p:nvPicPr>
          <p:cNvPr id="7" name="++-+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3774" y="62484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Black" pitchFamily="34" charset="0"/>
              </a:rPr>
              <a:t>Une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ile</a:t>
            </a:r>
            <a:r>
              <a:rPr lang="en-US" dirty="0" smtClean="0">
                <a:latin typeface="Arial Black" pitchFamily="34" charset="0"/>
              </a:rPr>
              <a:t>, </a:t>
            </a:r>
            <a:r>
              <a:rPr lang="en-US" dirty="0" err="1" smtClean="0">
                <a:latin typeface="Arial Black" pitchFamily="34" charset="0"/>
              </a:rPr>
              <a:t>une</a:t>
            </a:r>
            <a:r>
              <a:rPr lang="en-US" dirty="0" smtClean="0">
                <a:latin typeface="Arial Black" pitchFamily="34" charset="0"/>
              </a:rPr>
              <a:t>  histoire……..</a:t>
            </a:r>
            <a:endParaRPr lang="el-GR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0890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50" advClick="0" advTm="10000">
        <p14:reveal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26" y="0"/>
            <a:ext cx="4757737" cy="1600200"/>
          </a:xfrm>
        </p:spPr>
        <p:txBody>
          <a:bodyPr>
            <a:normAutofit/>
          </a:bodyPr>
          <a:lstStyle/>
          <a:p>
            <a:r>
              <a:rPr lang="en-US" b="1" cap="all" dirty="0" err="1" smtClean="0">
                <a:latin typeface="Arial Black" panose="020B0A04020102020204" pitchFamily="34" charset="0"/>
              </a:rPr>
              <a:t>Larnaca</a:t>
            </a: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 descr="Alt Text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228" y="3914988"/>
            <a:ext cx="3971926" cy="27574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872" y="1143000"/>
            <a:ext cx="4386262" cy="3811588"/>
          </a:xfrm>
        </p:spPr>
        <p:txBody>
          <a:bodyPr/>
          <a:lstStyle/>
          <a:p>
            <a:r>
              <a:rPr lang="el-GR" sz="2000" dirty="0">
                <a:latin typeface="Arial Black" panose="020B0A04020102020204" pitchFamily="34" charset="0"/>
              </a:rPr>
              <a:t>Οι υδροβιότοποί της είναι ένα υπέροχο σημείο για παρατήρηση πουλιών </a:t>
            </a:r>
            <a:r>
              <a:rPr lang="el-GR" sz="2000" dirty="0" smtClean="0">
                <a:latin typeface="Arial Black" panose="020B0A04020102020204" pitchFamily="34" charset="0"/>
              </a:rPr>
              <a:t>τάισμα και φώλιασμα </a:t>
            </a:r>
            <a:r>
              <a:rPr lang="el-GR" sz="2000" dirty="0">
                <a:latin typeface="Arial Black" panose="020B0A04020102020204" pitchFamily="34" charset="0"/>
              </a:rPr>
              <a:t>σε 80 είδη πουλιών</a:t>
            </a:r>
            <a:r>
              <a:rPr lang="el-GR" sz="2000" dirty="0" smtClean="0">
                <a:latin typeface="Arial Black" panose="020B0A04020102020204" pitchFamily="34" charset="0"/>
              </a:rPr>
              <a:t>.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endParaRPr lang="en-US" sz="2000" dirty="0">
              <a:latin typeface="Arial Black" panose="020B0A04020102020204" pitchFamily="34" charset="0"/>
            </a:endParaRPr>
          </a:p>
          <a:p>
            <a:pPr lvl="0"/>
            <a:r>
              <a:rPr lang="fr-FR" sz="2000" dirty="0">
                <a:latin typeface="Arial Black" panose="020B0A04020102020204" pitchFamily="34" charset="0"/>
              </a:rPr>
              <a:t>A </a:t>
            </a:r>
            <a:r>
              <a:rPr lang="fr-FR" sz="2000" dirty="0" err="1">
                <a:latin typeface="Arial Black" panose="020B0A04020102020204" pitchFamily="34" charset="0"/>
              </a:rPr>
              <a:t>Larnaca</a:t>
            </a:r>
            <a:r>
              <a:rPr lang="fr-FR" sz="2000" dirty="0">
                <a:latin typeface="Arial Black" panose="020B0A04020102020204" pitchFamily="34" charset="0"/>
              </a:rPr>
              <a:t>, ce bel endroit sert comme zone d'alimentation et de nidification de plusieurs  espèces d'oiseaux.</a:t>
            </a:r>
            <a:endParaRPr lang="el-GR" sz="2000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1213" y="790452"/>
            <a:ext cx="6191250" cy="525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018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0" advTm="10000">
        <p14:reveal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77318"/>
            <a:ext cx="4754562" cy="1600200"/>
          </a:xfrm>
        </p:spPr>
        <p:txBody>
          <a:bodyPr>
            <a:normAutofit/>
          </a:bodyPr>
          <a:lstStyle/>
          <a:p>
            <a:r>
              <a:rPr lang="fr-FR" dirty="0">
                <a:latin typeface="Arial Black" panose="020B0A04020102020204" pitchFamily="34" charset="0"/>
              </a:rPr>
              <a:t>Théâtre </a:t>
            </a:r>
            <a:r>
              <a:rPr lang="fr-FR" dirty="0" err="1">
                <a:latin typeface="Arial Black" panose="020B0A04020102020204" pitchFamily="34" charset="0"/>
              </a:rPr>
              <a:t>Kourion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lt Text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87705" y="1653518"/>
            <a:ext cx="6176356" cy="38072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156" y="1697636"/>
            <a:ext cx="4514850" cy="4568252"/>
          </a:xfrm>
        </p:spPr>
        <p:txBody>
          <a:bodyPr>
            <a:normAutofit fontScale="70000" lnSpcReduction="20000"/>
          </a:bodyPr>
          <a:lstStyle/>
          <a:p>
            <a:r>
              <a:rPr lang="el-GR" sz="2900" dirty="0">
                <a:latin typeface="Arial Black" panose="020B0A04020102020204" pitchFamily="34" charset="0"/>
              </a:rPr>
              <a:t>Κατασκευάστηκε στο τέλος του 2ου αιώνα Π.Χ. αλλά απέκτησε τις σημερινές διαστάσεις του στο 2ο αιώνα Μ.Χ.</a:t>
            </a:r>
          </a:p>
          <a:p>
            <a:r>
              <a:rPr lang="el-GR" sz="2900" dirty="0">
                <a:latin typeface="Arial Black" panose="020B0A04020102020204" pitchFamily="34" charset="0"/>
              </a:rPr>
              <a:t>Στο Θέατρο του </a:t>
            </a:r>
            <a:r>
              <a:rPr lang="el-GR" sz="2900" dirty="0" err="1">
                <a:latin typeface="Arial Black" panose="020B0A04020102020204" pitchFamily="34" charset="0"/>
              </a:rPr>
              <a:t>Κουρίου</a:t>
            </a:r>
            <a:r>
              <a:rPr lang="el-GR" sz="2900" dirty="0">
                <a:latin typeface="Arial Black" panose="020B0A04020102020204" pitchFamily="34" charset="0"/>
              </a:rPr>
              <a:t> γίνονται πολλές πολιτιστικές δραστηριότητες και θεατρικές παραστάσεις, ιδιαίτερα το καλοκαίρι.</a:t>
            </a:r>
            <a:endParaRPr lang="en-US" sz="2900" dirty="0">
              <a:latin typeface="Arial Black" panose="020B0A04020102020204" pitchFamily="34" charset="0"/>
            </a:endParaRPr>
          </a:p>
          <a:p>
            <a:endParaRPr lang="el-GR" sz="2900" dirty="0">
              <a:latin typeface="Arial Black" panose="020B0A04020102020204" pitchFamily="34" charset="0"/>
            </a:endParaRPr>
          </a:p>
          <a:p>
            <a:pPr lvl="0"/>
            <a:r>
              <a:rPr lang="fr-FR" sz="2900" dirty="0">
                <a:latin typeface="Arial Black" panose="020B0A04020102020204" pitchFamily="34" charset="0"/>
              </a:rPr>
              <a:t>A Limassol le Théâtre </a:t>
            </a:r>
            <a:r>
              <a:rPr lang="fr-FR" sz="2900" dirty="0" err="1">
                <a:latin typeface="Arial Black" panose="020B0A04020102020204" pitchFamily="34" charset="0"/>
              </a:rPr>
              <a:t>Kourion</a:t>
            </a:r>
            <a:r>
              <a:rPr lang="fr-FR" sz="2900" dirty="0">
                <a:latin typeface="Arial Black" panose="020B0A04020102020204" pitchFamily="34" charset="0"/>
              </a:rPr>
              <a:t> </a:t>
            </a:r>
            <a:r>
              <a:rPr lang="fr-FR" sz="2900" dirty="0" smtClean="0">
                <a:latin typeface="Arial Black" panose="020B0A04020102020204" pitchFamily="34" charset="0"/>
              </a:rPr>
              <a:t>construit </a:t>
            </a:r>
            <a:r>
              <a:rPr lang="fr-FR" sz="2900" dirty="0">
                <a:latin typeface="Arial Black" panose="020B0A04020102020204" pitchFamily="34" charset="0"/>
              </a:rPr>
              <a:t>à la fin du 2ème siècle avant JC mais acquis ses dimensions actuelles du 2ème siècle après JC. Des nombreuses activités culturelles et des </a:t>
            </a:r>
            <a:r>
              <a:rPr lang="fr-FR" sz="2900" dirty="0" smtClean="0">
                <a:latin typeface="Arial Black" panose="020B0A04020102020204" pitchFamily="34" charset="0"/>
              </a:rPr>
              <a:t>pièces théâtrales, se passent en </a:t>
            </a:r>
            <a:r>
              <a:rPr lang="fr-FR" sz="2900" dirty="0">
                <a:latin typeface="Arial Black" panose="020B0A04020102020204" pitchFamily="34" charset="0"/>
              </a:rPr>
              <a:t>été.</a:t>
            </a:r>
            <a:endParaRPr lang="el-GR" sz="2900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42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0" advTm="10000">
        <p14:reveal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82" y="337278"/>
            <a:ext cx="4471988" cy="1600200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Chateau de </a:t>
            </a:r>
            <a:r>
              <a:rPr lang="en-US" dirty="0" err="1" smtClean="0">
                <a:latin typeface="Arial Black" panose="020B0A04020102020204" pitchFamily="34" charset="0"/>
              </a:rPr>
              <a:t>kolossi</a:t>
            </a:r>
            <a:endParaRPr lang="el-GR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3674" y="2034471"/>
            <a:ext cx="4783138" cy="4051535"/>
          </a:xfrm>
        </p:spPr>
        <p:txBody>
          <a:bodyPr>
            <a:normAutofit/>
          </a:bodyPr>
          <a:lstStyle/>
          <a:p>
            <a:r>
              <a:rPr lang="el-GR" sz="2000" dirty="0">
                <a:latin typeface="Arial Black" panose="020B0A04020102020204" pitchFamily="34" charset="0"/>
              </a:rPr>
              <a:t>Είναι ένα μεσαιωνικό φρούριο λίγα χιλιόμετρα έξω από την πόλη της Λεμεσού της Κύπρου. </a:t>
            </a:r>
          </a:p>
          <a:p>
            <a:r>
              <a:rPr lang="el-GR" sz="2000" dirty="0">
                <a:latin typeface="Arial Black" panose="020B0A04020102020204" pitchFamily="34" charset="0"/>
              </a:rPr>
              <a:t>Αρχικά χτίστηκε το 1210 από τους Φράγκους.</a:t>
            </a:r>
            <a:endParaRPr lang="en-US" sz="2000" dirty="0">
              <a:latin typeface="Arial Black" panose="020B0A04020102020204" pitchFamily="34" charset="0"/>
            </a:endParaRPr>
          </a:p>
          <a:p>
            <a:endParaRPr lang="en-US" sz="2000" dirty="0">
              <a:latin typeface="Arial Black" panose="020B0A04020102020204" pitchFamily="34" charset="0"/>
            </a:endParaRPr>
          </a:p>
          <a:p>
            <a:pPr lvl="0"/>
            <a:r>
              <a:rPr lang="fr-FR" sz="2000" dirty="0">
                <a:latin typeface="Arial Black" panose="020B0A04020102020204" pitchFamily="34" charset="0"/>
              </a:rPr>
              <a:t>Le château de </a:t>
            </a:r>
            <a:r>
              <a:rPr lang="fr-FR" sz="2000" dirty="0" err="1">
                <a:latin typeface="Arial Black" panose="020B0A04020102020204" pitchFamily="34" charset="0"/>
              </a:rPr>
              <a:t>Kolossi</a:t>
            </a:r>
            <a:r>
              <a:rPr lang="fr-FR" sz="2000" dirty="0">
                <a:latin typeface="Arial Black" panose="020B0A04020102020204" pitchFamily="34" charset="0"/>
              </a:rPr>
              <a:t> est un fort médiéval à quelques kilomètres de Limassol. Initialement construit en 1210 par les Francs,  détruit par les Génois et reconstruit en 1454 par  les Mamelouks.</a:t>
            </a:r>
            <a:endParaRPr lang="el-GR" sz="2000" dirty="0">
              <a:latin typeface="Arial Black" panose="020B0A04020102020204" pitchFamily="34" charset="0"/>
            </a:endParaRPr>
          </a:p>
          <a:p>
            <a:endParaRPr lang="el-GR" sz="1800" dirty="0" smtClean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4315" y="1377220"/>
            <a:ext cx="5101491" cy="405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518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0" advTm="10000">
        <p14:reveal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" y="954373"/>
            <a:ext cx="4545106" cy="896471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 Black" panose="020B0A04020102020204" pitchFamily="34" charset="0"/>
              </a:rPr>
              <a:t>Murs</a:t>
            </a:r>
            <a:r>
              <a:rPr lang="en-US" dirty="0" smtClean="0">
                <a:latin typeface="Arial Black" panose="020B0A04020102020204" pitchFamily="34" charset="0"/>
              </a:rPr>
              <a:t> de </a:t>
            </a:r>
            <a:r>
              <a:rPr lang="en-US" dirty="0" err="1" smtClean="0">
                <a:latin typeface="Arial Black" panose="020B0A04020102020204" pitchFamily="34" charset="0"/>
              </a:rPr>
              <a:t>nicosie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95863" y="1290918"/>
            <a:ext cx="6510337" cy="438988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494" y="2421424"/>
            <a:ext cx="4114800" cy="3094485"/>
          </a:xfrm>
        </p:spPr>
        <p:txBody>
          <a:bodyPr>
            <a:normAutofit/>
          </a:bodyPr>
          <a:lstStyle/>
          <a:p>
            <a:r>
              <a:rPr lang="el-GR" sz="2000" b="1" dirty="0">
                <a:latin typeface="Arial Black" panose="020B0A04020102020204" pitchFamily="34" charset="0"/>
              </a:rPr>
              <a:t>Τα πρώτα τείχη που περιέβαλαν τη Λευκωσία στο 14ο αιώνα φτιάχτηκαν από τους </a:t>
            </a:r>
            <a:r>
              <a:rPr lang="el-GR" sz="2000" b="1" dirty="0" smtClean="0">
                <a:latin typeface="Arial Black" panose="020B0A04020102020204" pitchFamily="34" charset="0"/>
              </a:rPr>
              <a:t>Φράγκους.</a:t>
            </a:r>
          </a:p>
          <a:p>
            <a:endParaRPr lang="el-GR" sz="2000" b="1" dirty="0">
              <a:latin typeface="Arial Black" panose="020B0A04020102020204" pitchFamily="34" charset="0"/>
            </a:endParaRPr>
          </a:p>
          <a:p>
            <a:r>
              <a:rPr lang="fr-FR" sz="2000" b="1" dirty="0">
                <a:latin typeface="Arial Black" panose="020B0A04020102020204" pitchFamily="34" charset="0"/>
              </a:rPr>
              <a:t>Les premiers murs entourant </a:t>
            </a:r>
            <a:r>
              <a:rPr lang="fr-FR" sz="2000" b="1" dirty="0" err="1">
                <a:latin typeface="Arial Black" panose="020B0A04020102020204" pitchFamily="34" charset="0"/>
              </a:rPr>
              <a:t>Lefkosia</a:t>
            </a:r>
            <a:r>
              <a:rPr lang="fr-FR" sz="2000" b="1" dirty="0">
                <a:latin typeface="Arial Black" panose="020B0A04020102020204" pitchFamily="34" charset="0"/>
              </a:rPr>
              <a:t> ont été construits par les Francs au 14ème siècle</a:t>
            </a:r>
            <a:endParaRPr lang="en-US" sz="2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71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0" advTm="10000">
        <p14:reveal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08" y="569625"/>
            <a:ext cx="4114800" cy="1190469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Chateau de </a:t>
            </a:r>
            <a:r>
              <a:rPr lang="en-US" dirty="0" err="1" smtClean="0">
                <a:latin typeface="Arial Black" panose="020B0A04020102020204" pitchFamily="34" charset="0"/>
              </a:rPr>
              <a:t>larnaca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300433"/>
            <a:ext cx="6510337" cy="436349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967" y="1895005"/>
            <a:ext cx="4114800" cy="4370883"/>
          </a:xfrm>
        </p:spPr>
        <p:txBody>
          <a:bodyPr>
            <a:normAutofit fontScale="92500" lnSpcReduction="10000"/>
          </a:bodyPr>
          <a:lstStyle/>
          <a:p>
            <a:r>
              <a:rPr lang="el-GR" sz="2000" dirty="0">
                <a:latin typeface="Arial Black" panose="020B0A04020102020204" pitchFamily="34" charset="0"/>
              </a:rPr>
              <a:t>Το Μεσαιωνικό Κάστρο, που δεσπόζει στο νότιο άκρο του παραλιακού μετώπου του ιστορικού πυρήνα της πόλης της Λάρνακας</a:t>
            </a:r>
            <a:r>
              <a:rPr lang="en-US" sz="2000" dirty="0">
                <a:latin typeface="Arial Black" panose="020B0A04020102020204" pitchFamily="34" charset="0"/>
              </a:rPr>
              <a:t>. K</a:t>
            </a:r>
            <a:r>
              <a:rPr lang="el-GR" sz="2000" dirty="0" err="1">
                <a:latin typeface="Arial Black" panose="020B0A04020102020204" pitchFamily="34" charset="0"/>
              </a:rPr>
              <a:t>τίστηκε</a:t>
            </a:r>
            <a:r>
              <a:rPr lang="el-GR" sz="2000" dirty="0">
                <a:latin typeface="Arial Black" panose="020B0A04020102020204" pitchFamily="34" charset="0"/>
              </a:rPr>
              <a:t> στα τέλη του 14ου αιώνα μ.Χ. Το Κάστρο φιλοξενεί ένα μικρό μουσείο</a:t>
            </a:r>
            <a:r>
              <a:rPr lang="en-US" sz="2000" dirty="0">
                <a:latin typeface="Arial Black" panose="020B0A04020102020204" pitchFamily="34" charset="0"/>
              </a:rPr>
              <a:t>.</a:t>
            </a:r>
          </a:p>
          <a:p>
            <a:endParaRPr lang="en-US" sz="2000" dirty="0">
              <a:latin typeface="Arial Black" panose="020B0A04020102020204" pitchFamily="34" charset="0"/>
            </a:endParaRPr>
          </a:p>
          <a:p>
            <a:pPr lvl="0"/>
            <a:r>
              <a:rPr lang="fr-FR" sz="2000" dirty="0">
                <a:latin typeface="Arial Black" panose="020B0A04020102020204" pitchFamily="34" charset="0"/>
              </a:rPr>
              <a:t>Le château médiéval de </a:t>
            </a:r>
            <a:r>
              <a:rPr lang="fr-FR" sz="2000" dirty="0" err="1">
                <a:latin typeface="Arial Black" panose="020B0A04020102020204" pitchFamily="34" charset="0"/>
              </a:rPr>
              <a:t>Larnaca</a:t>
            </a:r>
            <a:r>
              <a:rPr lang="fr-FR" sz="2000" dirty="0">
                <a:latin typeface="Arial Black" panose="020B0A04020102020204" pitchFamily="34" charset="0"/>
              </a:rPr>
              <a:t>, au centre historique de la ville, est un bâtiment ottoman, dans la cour intérieure il y a une collection de canons, dont certains remontent à l'époque médiévale.</a:t>
            </a:r>
            <a:endParaRPr lang="el-GR" sz="2000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5024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0" advTm="10000">
        <p14:reveal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732" y="549639"/>
            <a:ext cx="4114800" cy="1151965"/>
          </a:xfrm>
        </p:spPr>
        <p:txBody>
          <a:bodyPr/>
          <a:lstStyle/>
          <a:p>
            <a:r>
              <a:rPr lang="en-US" dirty="0" err="1" smtClean="0">
                <a:latin typeface="Arial Black" panose="020B0A04020102020204" pitchFamily="34" charset="0"/>
              </a:rPr>
              <a:t>Nos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Plages</a:t>
            </a:r>
            <a:r>
              <a:rPr lang="en-US" dirty="0" smtClean="0">
                <a:latin typeface="Arial Black" panose="020B0A04020102020204" pitchFamily="34" charset="0"/>
              </a:rPr>
              <a:t>…..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89861" y="1350658"/>
            <a:ext cx="5337594" cy="4270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74" y="2179382"/>
            <a:ext cx="5389298" cy="34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910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Click="0" advTm="10000">
        <p14:reveal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6235" y="1390718"/>
            <a:ext cx="5206906" cy="3249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39" y="1390718"/>
            <a:ext cx="4571707" cy="400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77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Click="0" advTm="10000">
        <p14:reveal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223" y="1791090"/>
            <a:ext cx="3845859" cy="3520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6092" y="1156448"/>
            <a:ext cx="5757425" cy="415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103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Click="0" advTm="10000">
        <p14:reveal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6377" y="1196788"/>
            <a:ext cx="7570694" cy="45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490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78471" y="1450081"/>
            <a:ext cx="3684895" cy="3596276"/>
          </a:xfrm>
          <a:prstGeom prst="rect">
            <a:avLst/>
          </a:prstGeom>
        </p:spPr>
      </p:pic>
      <p:sp>
        <p:nvSpPr>
          <p:cNvPr id="9" name="Title 6"/>
          <p:cNvSpPr>
            <a:spLocks noGrp="1"/>
          </p:cNvSpPr>
          <p:nvPr>
            <p:ph type="body" sz="half" idx="2"/>
          </p:nvPr>
        </p:nvSpPr>
        <p:spPr>
          <a:xfrm>
            <a:off x="271463" y="1143000"/>
            <a:ext cx="5857875" cy="5243512"/>
          </a:xfrm>
        </p:spPr>
        <p:txBody>
          <a:bodyPr>
            <a:normAutofit/>
          </a:bodyPr>
          <a:lstStyle/>
          <a:p>
            <a:r>
              <a:rPr lang="el-GR" sz="2000" dirty="0">
                <a:latin typeface="Arial Black" panose="020B0A04020102020204" pitchFamily="34" charset="0"/>
              </a:rPr>
              <a:t>Η Κύπρος είναι το τρίτο σε μέγεθος νησί της Μεσογείου, μετά τη Σαρδηνία και τη </a:t>
            </a:r>
            <a:r>
              <a:rPr lang="el-GR" sz="2000" dirty="0" smtClean="0">
                <a:latin typeface="Arial Black" panose="020B0A04020102020204" pitchFamily="34" charset="0"/>
              </a:rPr>
              <a:t>Σικελία.</a:t>
            </a:r>
          </a:p>
          <a:p>
            <a:pPr lvl="0"/>
            <a:r>
              <a:rPr lang="fr-FR" sz="2000" dirty="0">
                <a:latin typeface="Arial Black" panose="020B0A04020102020204" pitchFamily="34" charset="0"/>
              </a:rPr>
              <a:t>Chypre est la troisième plus grande île de la Méditerranée après la Sardaigne et la Sicile.</a:t>
            </a:r>
            <a:endParaRPr lang="el-GR" sz="2000" dirty="0">
              <a:latin typeface="Arial Black" panose="020B0A04020102020204" pitchFamily="34" charset="0"/>
            </a:endParaRPr>
          </a:p>
          <a:p>
            <a:r>
              <a:rPr lang="fr-FR" sz="2000" dirty="0">
                <a:latin typeface="Arial Black" panose="020B0A04020102020204" pitchFamily="34" charset="0"/>
              </a:rPr>
              <a:t>Depuis 1960, Chypre est devenue un des centres touristiques de la Méditerranée</a:t>
            </a:r>
            <a:r>
              <a:rPr lang="el-GR" sz="2000" dirty="0">
                <a:latin typeface="Arial Black" panose="020B0A04020102020204" pitchFamily="34" charset="0"/>
              </a:rPr>
              <a:t/>
            </a:r>
            <a:br>
              <a:rPr lang="el-GR" sz="2000" dirty="0">
                <a:latin typeface="Arial Black" panose="020B0A04020102020204" pitchFamily="34" charset="0"/>
              </a:rPr>
            </a:b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16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Click="0" advTm="10000">
        <p14:reveal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24" y="185738"/>
            <a:ext cx="4350702" cy="1672589"/>
          </a:xfrm>
        </p:spPr>
        <p:txBody>
          <a:bodyPr>
            <a:normAutofit/>
          </a:bodyPr>
          <a:lstStyle/>
          <a:p>
            <a:r>
              <a:rPr lang="el-GR" b="1" cap="all" dirty="0" smtClean="0">
                <a:latin typeface="Arial Black" panose="020B0A04020102020204" pitchFamily="34" charset="0"/>
              </a:rPr>
              <a:t>       </a:t>
            </a:r>
            <a:r>
              <a:rPr lang="en-US" b="1" dirty="0" smtClean="0">
                <a:latin typeface="Arial Black" panose="020B0A04020102020204" pitchFamily="34" charset="0"/>
              </a:rPr>
              <a:t>PENINSULE </a:t>
            </a:r>
            <a:r>
              <a:rPr lang="en-US" b="1" smtClean="0">
                <a:latin typeface="Arial Black" panose="020B0A04020102020204" pitchFamily="34" charset="0"/>
              </a:rPr>
              <a:t/>
            </a:r>
            <a:br>
              <a:rPr lang="en-US" b="1" smtClean="0">
                <a:latin typeface="Arial Black" panose="020B0A04020102020204" pitchFamily="34" charset="0"/>
              </a:rPr>
            </a:br>
            <a:r>
              <a:rPr lang="en-US" b="1" smtClean="0">
                <a:latin typeface="Arial Black" panose="020B0A04020102020204" pitchFamily="34" charset="0"/>
              </a:rPr>
              <a:t>D’AKAMAS</a:t>
            </a: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874" y="987425"/>
            <a:ext cx="5497513" cy="4873625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latin typeface="Arial Black" panose="020B0A04020102020204" pitchFamily="34" charset="0"/>
              </a:rPr>
              <a:t>Η </a:t>
            </a:r>
            <a:r>
              <a:rPr lang="el-GR" dirty="0">
                <a:latin typeface="Arial Black" panose="020B0A04020102020204" pitchFamily="34" charset="0"/>
              </a:rPr>
              <a:t>χερσόνησος του Ακάμα είναι μια μοναδική περιοχή, τόσο από πλευράς γεωλογίας και φυσιογραφίας όσο και από πλευράς χλωρίδας και πανίδας</a:t>
            </a:r>
            <a:r>
              <a:rPr lang="el-GR" dirty="0"/>
              <a:t>.</a:t>
            </a:r>
            <a:endParaRPr lang="en-US" dirty="0"/>
          </a:p>
          <a:p>
            <a:pPr marL="0" lvl="0" indent="0">
              <a:buNone/>
            </a:pPr>
            <a:r>
              <a:rPr lang="fr-FR" dirty="0" smtClean="0">
                <a:latin typeface="Arial Black" panose="020B0A04020102020204" pitchFamily="34" charset="0"/>
              </a:rPr>
              <a:t/>
            </a:r>
            <a:br>
              <a:rPr lang="fr-FR" dirty="0" smtClean="0">
                <a:latin typeface="Arial Black" panose="020B0A04020102020204" pitchFamily="34" charset="0"/>
              </a:rPr>
            </a:br>
            <a:r>
              <a:rPr lang="fr-FR" dirty="0" smtClean="0">
                <a:latin typeface="Arial Black" panose="020B0A04020102020204" pitchFamily="34" charset="0"/>
              </a:rPr>
              <a:t>La </a:t>
            </a:r>
            <a:r>
              <a:rPr lang="fr-FR" dirty="0">
                <a:latin typeface="Arial Black" panose="020B0A04020102020204" pitchFamily="34" charset="0"/>
              </a:rPr>
              <a:t>péninsule d'</a:t>
            </a:r>
            <a:r>
              <a:rPr lang="fr-FR" dirty="0" err="1">
                <a:latin typeface="Arial Black" panose="020B0A04020102020204" pitchFamily="34" charset="0"/>
              </a:rPr>
              <a:t>Akamas</a:t>
            </a:r>
            <a:r>
              <a:rPr lang="fr-FR" dirty="0">
                <a:latin typeface="Arial Black" panose="020B0A04020102020204" pitchFamily="34" charset="0"/>
              </a:rPr>
              <a:t> est un espace unique, coté  géologie, physiographie, flore et faune.</a:t>
            </a:r>
            <a:endParaRPr lang="el-GR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Alt Tex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323" y="1858327"/>
            <a:ext cx="4761865" cy="2855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0821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0" advTm="10000">
        <p14:reveal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100138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 Black" panose="020B0A04020102020204" pitchFamily="34" charset="0"/>
              </a:rPr>
              <a:t>Bains</a:t>
            </a:r>
            <a:r>
              <a:rPr lang="en-US" dirty="0" smtClean="0">
                <a:latin typeface="Arial Black" panose="020B0A04020102020204" pitchFamily="34" charset="0"/>
              </a:rPr>
              <a:t> D’ Aphrodite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 descr="http://photos.wikimapia.org/p/ot2/00/00/03/95/31_bi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79244" y="1796256"/>
            <a:ext cx="5743575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607343"/>
            <a:ext cx="4146551" cy="4793457"/>
          </a:xfrm>
        </p:spPr>
        <p:txBody>
          <a:bodyPr>
            <a:noAutofit/>
          </a:bodyPr>
          <a:lstStyle/>
          <a:p>
            <a:r>
              <a:rPr lang="el-GR" sz="2400" dirty="0" smtClean="0">
                <a:latin typeface="Arial Black" panose="020B0A04020102020204" pitchFamily="34" charset="0"/>
              </a:rPr>
              <a:t> Είναι </a:t>
            </a:r>
            <a:r>
              <a:rPr lang="el-GR" sz="2400" dirty="0">
                <a:latin typeface="Arial Black" panose="020B0A04020102020204" pitchFamily="34" charset="0"/>
              </a:rPr>
              <a:t>μια περιοχή στον Ακάμα μεταξύ της Πόλης και του ακρωτηρίου Αρναούτη. </a:t>
            </a:r>
            <a:endParaRPr lang="el-GR" sz="2400" dirty="0" smtClean="0">
              <a:latin typeface="Arial Black" panose="020B0A04020102020204" pitchFamily="34" charset="0"/>
            </a:endParaRPr>
          </a:p>
          <a:p>
            <a:pPr lvl="0"/>
            <a:r>
              <a:rPr lang="fr-FR" sz="2400" dirty="0" smtClean="0">
                <a:latin typeface="Arial Black" panose="020B0A04020102020204" pitchFamily="34" charset="0"/>
              </a:rPr>
              <a:t/>
            </a:r>
            <a:br>
              <a:rPr lang="fr-FR" sz="2400" dirty="0" smtClean="0">
                <a:latin typeface="Arial Black" panose="020B0A04020102020204" pitchFamily="34" charset="0"/>
              </a:rPr>
            </a:br>
            <a:r>
              <a:rPr lang="fr-FR" sz="2400" dirty="0" smtClean="0">
                <a:latin typeface="Arial Black" panose="020B0A04020102020204" pitchFamily="34" charset="0"/>
              </a:rPr>
              <a:t>Les </a:t>
            </a:r>
            <a:r>
              <a:rPr lang="fr-FR" sz="2400" dirty="0">
                <a:latin typeface="Arial Black" panose="020B0A04020102020204" pitchFamily="34" charset="0"/>
              </a:rPr>
              <a:t>bains d’Aphrodite entre Polis et le Cap </a:t>
            </a:r>
            <a:r>
              <a:rPr lang="fr-FR" sz="2400" dirty="0" err="1">
                <a:latin typeface="Arial Black" panose="020B0A04020102020204" pitchFamily="34" charset="0"/>
              </a:rPr>
              <a:t>Arnaoutis</a:t>
            </a:r>
            <a:r>
              <a:rPr lang="fr-FR" sz="2400" dirty="0">
                <a:latin typeface="Arial Black" panose="020B0A04020102020204" pitchFamily="34" charset="0"/>
              </a:rPr>
              <a:t>, est l’endroit ou selon la légende la déesse avait l’habitude de se baigner.</a:t>
            </a:r>
            <a:endParaRPr lang="el-GR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42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0" advTm="10000">
        <p14:reveal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85850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Le chateau de </a:t>
            </a:r>
            <a:r>
              <a:rPr lang="en-US" dirty="0" err="1" smtClean="0">
                <a:latin typeface="Arial Black" panose="020B0A04020102020204" pitchFamily="34" charset="0"/>
              </a:rPr>
              <a:t>Pafos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450" y="1685925"/>
            <a:ext cx="4600575" cy="4183063"/>
          </a:xfrm>
        </p:spPr>
        <p:txBody>
          <a:bodyPr>
            <a:normAutofit/>
          </a:bodyPr>
          <a:lstStyle/>
          <a:p>
            <a:r>
              <a:rPr lang="el-GR" sz="2000" dirty="0" smtClean="0">
                <a:latin typeface="Arial Black" panose="020B0A04020102020204" pitchFamily="34" charset="0"/>
              </a:rPr>
              <a:t>Το</a:t>
            </a:r>
            <a:r>
              <a:rPr lang="el-GR" sz="2000" dirty="0">
                <a:latin typeface="Arial Black" panose="020B0A04020102020204" pitchFamily="34" charset="0"/>
              </a:rPr>
              <a:t> </a:t>
            </a:r>
            <a:r>
              <a:rPr lang="el-GR" sz="2000" b="1" dirty="0">
                <a:latin typeface="Arial Black" panose="020B0A04020102020204" pitchFamily="34" charset="0"/>
              </a:rPr>
              <a:t>κάστρο της Πάφου</a:t>
            </a:r>
            <a:r>
              <a:rPr lang="el-GR" sz="2000" dirty="0">
                <a:latin typeface="Arial Black" panose="020B0A04020102020204" pitchFamily="34" charset="0"/>
              </a:rPr>
              <a:t> βρίσκεται στο λιμάνι της </a:t>
            </a:r>
            <a:r>
              <a:rPr lang="el-GR" sz="2000" dirty="0" smtClean="0">
                <a:latin typeface="Arial Black" panose="020B0A04020102020204" pitchFamily="34" charset="0"/>
              </a:rPr>
              <a:t>πόλης</a:t>
            </a:r>
            <a:r>
              <a:rPr lang="en-US" sz="2000" dirty="0" smtClean="0">
                <a:latin typeface="Arial Black" panose="020B0A04020102020204" pitchFamily="34" charset="0"/>
              </a:rPr>
              <a:t>.</a:t>
            </a:r>
          </a:p>
          <a:p>
            <a:endParaRPr lang="en-US" sz="2000" dirty="0" smtClean="0">
              <a:latin typeface="Arial Black" panose="020B0A04020102020204" pitchFamily="34" charset="0"/>
            </a:endParaRPr>
          </a:p>
          <a:p>
            <a:pPr lvl="0"/>
            <a:r>
              <a:rPr lang="fr-FR" sz="2000" b="1" dirty="0">
                <a:latin typeface="Arial Black" panose="020B0A04020102020204" pitchFamily="34" charset="0"/>
              </a:rPr>
              <a:t>Château de Paphos, c</a:t>
            </a:r>
            <a:r>
              <a:rPr lang="fr-FR" sz="2000" b="1" dirty="0" smtClean="0">
                <a:latin typeface="Arial Black" panose="020B0A04020102020204" pitchFamily="34" charset="0"/>
              </a:rPr>
              <a:t>onstruit </a:t>
            </a:r>
            <a:r>
              <a:rPr lang="fr-FR" sz="2000" b="1" dirty="0">
                <a:latin typeface="Arial Black" panose="020B0A04020102020204" pitchFamily="34" charset="0"/>
              </a:rPr>
              <a:t>à l'origine par les Byzantins comme un fort pour protéger le port. Aujourd'hui il y a des événements culturels qui ont lieu sur place chaque année </a:t>
            </a:r>
            <a:endParaRPr lang="el-GR" sz="2000" b="1" dirty="0">
              <a:latin typeface="Arial Black" panose="020B0A04020102020204" pitchFamily="34" charset="0"/>
            </a:endParaRP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2626" y="1000125"/>
            <a:ext cx="5677469" cy="487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88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0" advTm="10000">
        <p14:reveal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47" y="502118"/>
            <a:ext cx="4400550" cy="1600200"/>
          </a:xfrm>
        </p:spPr>
        <p:txBody>
          <a:bodyPr>
            <a:normAutofit/>
          </a:bodyPr>
          <a:lstStyle/>
          <a:p>
            <a:r>
              <a:rPr lang="en-US" b="1" cap="all" dirty="0" smtClean="0">
                <a:latin typeface="Arial Black" panose="020B0A04020102020204" pitchFamily="34" charset="0"/>
              </a:rPr>
              <a:t>Petra </a:t>
            </a:r>
            <a:r>
              <a:rPr lang="en-US" b="1" cap="all" dirty="0" err="1" smtClean="0">
                <a:latin typeface="Arial Black" panose="020B0A04020102020204" pitchFamily="34" charset="0"/>
              </a:rPr>
              <a:t>tou</a:t>
            </a:r>
            <a:r>
              <a:rPr lang="en-US" b="1" cap="all" dirty="0" smtClean="0">
                <a:latin typeface="Arial Black" panose="020B0A04020102020204" pitchFamily="34" charset="0"/>
              </a:rPr>
              <a:t> </a:t>
            </a:r>
            <a:r>
              <a:rPr lang="en-US" b="1" cap="all" dirty="0" err="1" smtClean="0">
                <a:latin typeface="Arial Black" panose="020B0A04020102020204" pitchFamily="34" charset="0"/>
              </a:rPr>
              <a:t>romiou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lt Text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5691" y="1528761"/>
            <a:ext cx="2772422" cy="31861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057400"/>
            <a:ext cx="4543425" cy="4171950"/>
          </a:xfrm>
        </p:spPr>
        <p:txBody>
          <a:bodyPr/>
          <a:lstStyle/>
          <a:p>
            <a:r>
              <a:rPr lang="el-GR" sz="2000" dirty="0" smtClean="0">
                <a:latin typeface="Arial Black" panose="020B0A04020102020204" pitchFamily="34" charset="0"/>
              </a:rPr>
              <a:t>Σύμφωνα </a:t>
            </a:r>
            <a:r>
              <a:rPr lang="el-GR" sz="2000" dirty="0">
                <a:latin typeface="Arial Black" panose="020B0A04020102020204" pitchFamily="34" charset="0"/>
              </a:rPr>
              <a:t>με το θρύλο, αυτό το εξαιρετικής ομορφιάς μέρος είναι το σημείο απ’ όπου βγήκε η Αφροδίτη από τα κύματα</a:t>
            </a:r>
            <a:r>
              <a:rPr lang="el-GR" sz="2000" dirty="0" smtClean="0">
                <a:latin typeface="Arial Black" panose="020B0A04020102020204" pitchFamily="34" charset="0"/>
              </a:rPr>
              <a:t>.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endParaRPr lang="en-US" sz="2000" dirty="0">
              <a:latin typeface="Arial Black" panose="020B0A04020102020204" pitchFamily="34" charset="0"/>
            </a:endParaRPr>
          </a:p>
          <a:p>
            <a:pPr lvl="0"/>
            <a:r>
              <a:rPr lang="fr-FR" sz="2000" dirty="0">
                <a:latin typeface="Arial Black" panose="020B0A04020102020204" pitchFamily="34" charset="0"/>
              </a:rPr>
              <a:t>La pierre énorme au bord de Paphos, un phénomène géologique intéressant qui crée l'un des exemples les plus frappants dans la nature et Chypre associés à Aphrodite, la déesse grecque de l'amour et de la beauté.</a:t>
            </a:r>
            <a:endParaRPr lang="el-GR" sz="2000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0341" y="1528762"/>
            <a:ext cx="3619048" cy="31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085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advClick="0" advTm="10000">
        <p14:reveal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5072063" cy="1885950"/>
          </a:xfrm>
        </p:spPr>
        <p:txBody>
          <a:bodyPr>
            <a:normAutofit/>
          </a:bodyPr>
          <a:lstStyle/>
          <a:p>
            <a:r>
              <a:rPr lang="en-US" b="1" cap="all" dirty="0" err="1" smtClean="0">
                <a:latin typeface="Arial Black" panose="020B0A04020102020204" pitchFamily="34" charset="0"/>
              </a:rPr>
              <a:t>Katarraktis</a:t>
            </a:r>
            <a:r>
              <a:rPr lang="en-US" b="1" cap="all" dirty="0" smtClean="0">
                <a:latin typeface="Arial Black" panose="020B0A04020102020204" pitchFamily="34" charset="0"/>
              </a:rPr>
              <a:t> </a:t>
            </a:r>
            <a:r>
              <a:rPr lang="en-US" b="1" cap="all" dirty="0" err="1" smtClean="0">
                <a:latin typeface="Arial Black" panose="020B0A04020102020204" pitchFamily="34" charset="0"/>
              </a:rPr>
              <a:t>kalidonias</a:t>
            </a: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 descr="Alt Text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95863" y="1040805"/>
            <a:ext cx="6510337" cy="48827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450" y="2057400"/>
            <a:ext cx="4900613" cy="3811588"/>
          </a:xfrm>
        </p:spPr>
        <p:txBody>
          <a:bodyPr/>
          <a:lstStyle/>
          <a:p>
            <a:r>
              <a:rPr lang="el-GR" sz="2000" dirty="0" smtClean="0">
                <a:latin typeface="Arial Black" panose="020B0A04020102020204" pitchFamily="34" charset="0"/>
              </a:rPr>
              <a:t>Καταρράκτης </a:t>
            </a:r>
            <a:r>
              <a:rPr lang="el-GR" sz="2000" dirty="0" err="1" smtClean="0">
                <a:latin typeface="Arial Black" panose="020B0A04020102020204" pitchFamily="34" charset="0"/>
              </a:rPr>
              <a:t>Καληδονιάς</a:t>
            </a:r>
            <a:r>
              <a:rPr lang="el-GR" sz="2000" dirty="0" smtClean="0">
                <a:latin typeface="Arial Black" panose="020B0A04020102020204" pitchFamily="34" charset="0"/>
              </a:rPr>
              <a:t>.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l-GR" sz="2000" dirty="0" smtClean="0">
                <a:latin typeface="Arial Black" panose="020B0A04020102020204" pitchFamily="34" charset="0"/>
              </a:rPr>
              <a:t>Οι επισκέπτες μένουν καταγοητευμένοι από την ομορφιά του τοπίου.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endParaRPr lang="en-US" sz="2000" dirty="0">
              <a:latin typeface="Arial Black" panose="020B0A04020102020204" pitchFamily="34" charset="0"/>
            </a:endParaRPr>
          </a:p>
          <a:p>
            <a:pPr lvl="0"/>
            <a:r>
              <a:rPr lang="fr-FR" sz="2000" dirty="0">
                <a:latin typeface="Arial Black" panose="020B0A04020102020204" pitchFamily="34" charset="0"/>
              </a:rPr>
              <a:t>La chute d'eau "</a:t>
            </a:r>
            <a:r>
              <a:rPr lang="fr-FR" sz="2000" dirty="0" err="1">
                <a:latin typeface="Arial Black" panose="020B0A04020102020204" pitchFamily="34" charset="0"/>
              </a:rPr>
              <a:t>Waterfall</a:t>
            </a:r>
            <a:r>
              <a:rPr lang="fr-FR" sz="2000" dirty="0">
                <a:latin typeface="Arial Black" panose="020B0A04020102020204" pitchFamily="34" charset="0"/>
              </a:rPr>
              <a:t> </a:t>
            </a:r>
            <a:r>
              <a:rPr lang="fr-FR" sz="2000" dirty="0" err="1">
                <a:latin typeface="Arial Black" panose="020B0A04020102020204" pitchFamily="34" charset="0"/>
              </a:rPr>
              <a:t>Caledonia</a:t>
            </a:r>
            <a:r>
              <a:rPr lang="fr-FR" sz="2000" dirty="0">
                <a:latin typeface="Arial Black" panose="020B0A04020102020204" pitchFamily="34" charset="0"/>
              </a:rPr>
              <a:t>." à </a:t>
            </a:r>
            <a:r>
              <a:rPr lang="fr-FR" sz="2000" dirty="0" err="1">
                <a:latin typeface="Arial Black" panose="020B0A04020102020204" pitchFamily="34" charset="0"/>
              </a:rPr>
              <a:t>Troodos</a:t>
            </a:r>
            <a:r>
              <a:rPr lang="fr-FR" sz="2000" dirty="0">
                <a:latin typeface="Arial Black" panose="020B0A04020102020204" pitchFamily="34" charset="0"/>
              </a:rPr>
              <a:t> est d’une beauté </a:t>
            </a:r>
            <a:r>
              <a:rPr lang="fr-FR" sz="2000" dirty="0" smtClean="0">
                <a:latin typeface="Arial Black" panose="020B0A04020102020204" pitchFamily="34" charset="0"/>
              </a:rPr>
              <a:t>exceptionnelle</a:t>
            </a:r>
            <a:r>
              <a:rPr lang="el-GR" sz="2000" dirty="0" smtClean="0">
                <a:latin typeface="Arial Black" panose="020B0A04020102020204" pitchFamily="34" charset="0"/>
              </a:rPr>
              <a:t>.</a:t>
            </a:r>
            <a:endParaRPr lang="el-GR" sz="2000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329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Click="0" advTm="10000">
        <p14:reveal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815" y="584615"/>
            <a:ext cx="4286250" cy="843197"/>
          </a:xfrm>
        </p:spPr>
        <p:txBody>
          <a:bodyPr/>
          <a:lstStyle/>
          <a:p>
            <a:r>
              <a:rPr lang="en-US" dirty="0" err="1" smtClean="0">
                <a:latin typeface="Arial Black" panose="020B0A04020102020204" pitchFamily="34" charset="0"/>
              </a:rPr>
              <a:t>Troodos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116" y="2134552"/>
            <a:ext cx="3960812" cy="4123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1088" y="233838"/>
            <a:ext cx="2814027" cy="3052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0860" y="3691039"/>
            <a:ext cx="3705053" cy="2352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10384" y="233838"/>
            <a:ext cx="2552381" cy="28431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29101" y="3476726"/>
            <a:ext cx="3264596" cy="278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351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Click="0" advTm="10000">
        <p14:reveal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735" y="307298"/>
            <a:ext cx="4287187" cy="16002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 Black" panose="020B0A04020102020204" pitchFamily="34" charset="0"/>
              </a:rPr>
              <a:t>Katarraktis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millomeri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 descr="Alt Text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95863" y="1325632"/>
            <a:ext cx="6510337" cy="43130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7188" y="2057400"/>
            <a:ext cx="4414837" cy="3811588"/>
          </a:xfrm>
        </p:spPr>
        <p:txBody>
          <a:bodyPr/>
          <a:lstStyle/>
          <a:p>
            <a:endParaRPr lang="el-GR" dirty="0" smtClean="0">
              <a:latin typeface="Arial Black" panose="020B0A04020102020204" pitchFamily="34" charset="0"/>
            </a:endParaRPr>
          </a:p>
          <a:p>
            <a:r>
              <a:rPr lang="el-GR" sz="2000" dirty="0" smtClean="0">
                <a:latin typeface="Arial Black" panose="020B0A04020102020204" pitchFamily="34" charset="0"/>
              </a:rPr>
              <a:t>Σύμφωνα </a:t>
            </a:r>
            <a:r>
              <a:rPr lang="el-GR" sz="2000" dirty="0">
                <a:latin typeface="Arial Black" panose="020B0A04020102020204" pitchFamily="34" charset="0"/>
              </a:rPr>
              <a:t>με την παράδοση, ο Καταρράκτης πήρε το όνομα του από τις λέξεις «μιλλός» που σημαίνει υγρός και τη λέξη «μέρος</a:t>
            </a:r>
            <a:r>
              <a:rPr lang="el-GR" sz="2000" dirty="0" smtClean="0">
                <a:latin typeface="Arial Black" panose="020B0A04020102020204" pitchFamily="34" charset="0"/>
              </a:rPr>
              <a:t>».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endParaRPr lang="en-US" sz="2000" dirty="0">
              <a:latin typeface="Arial Black" panose="020B0A04020102020204" pitchFamily="34" charset="0"/>
            </a:endParaRPr>
          </a:p>
          <a:p>
            <a:r>
              <a:rPr lang="en-US" sz="2000" dirty="0">
                <a:latin typeface="Arial Black" panose="020B0A04020102020204" pitchFamily="34" charset="0"/>
              </a:rPr>
              <a:t>La chute </a:t>
            </a:r>
            <a:r>
              <a:rPr lang="en-US" sz="2000" dirty="0" err="1">
                <a:latin typeface="Arial Black" panose="020B0A04020102020204" pitchFamily="34" charset="0"/>
              </a:rPr>
              <a:t>d’eau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Millomeri</a:t>
            </a:r>
            <a:r>
              <a:rPr lang="en-US" sz="2000" dirty="0">
                <a:latin typeface="Arial Black" panose="020B0A04020102020204" pitchFamily="34" charset="0"/>
              </a:rPr>
              <a:t> à </a:t>
            </a:r>
            <a:r>
              <a:rPr lang="en-US" sz="2000" dirty="0" err="1">
                <a:latin typeface="Arial Black" panose="020B0A04020102020204" pitchFamily="34" charset="0"/>
              </a:rPr>
              <a:t>Troodos</a:t>
            </a: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88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advClick="0" advTm="10000">
        <p14:reveal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210</TotalTime>
  <Words>470</Words>
  <Application>Microsoft Office PowerPoint</Application>
  <PresentationFormat>Προσαρμογή</PresentationFormat>
  <Paragraphs>52</Paragraphs>
  <Slides>18</Slides>
  <Notes>1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Vapor Trail</vt:lpstr>
      <vt:lpstr>Une ile, une  histoire……..</vt:lpstr>
      <vt:lpstr>Διαφάνεια 2</vt:lpstr>
      <vt:lpstr>       PENINSULE  D’AKAMAS </vt:lpstr>
      <vt:lpstr>Bains D’ Aphrodite</vt:lpstr>
      <vt:lpstr>Le chateau de Pafos</vt:lpstr>
      <vt:lpstr>Petra tou romiou </vt:lpstr>
      <vt:lpstr>Katarraktis kalidonias </vt:lpstr>
      <vt:lpstr>Troodos</vt:lpstr>
      <vt:lpstr>Katarraktis millomeri</vt:lpstr>
      <vt:lpstr>Larnaca </vt:lpstr>
      <vt:lpstr>Théâtre Kourion </vt:lpstr>
      <vt:lpstr>Chateau de kolossi</vt:lpstr>
      <vt:lpstr>Murs de nicosie</vt:lpstr>
      <vt:lpstr>Chateau de larnaca</vt:lpstr>
      <vt:lpstr>Nos Plages…..</vt:lpstr>
      <vt:lpstr>Διαφάνεια 16</vt:lpstr>
      <vt:lpstr>Διαφάνεια 17</vt:lpstr>
      <vt:lpstr>Διαφάνεια 18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Kleo</cp:lastModifiedBy>
  <cp:revision>29</cp:revision>
  <dcterms:created xsi:type="dcterms:W3CDTF">2016-04-16T16:39:51Z</dcterms:created>
  <dcterms:modified xsi:type="dcterms:W3CDTF">2016-05-31T19:28:45Z</dcterms:modified>
</cp:coreProperties>
</file>