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da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09" autoAdjust="0"/>
    <p:restoredTop sz="94641" autoAdjust="0"/>
  </p:normalViewPr>
  <p:slideViewPr>
    <p:cSldViewPr snapToGrid="0" snapToObjects="1">
      <p:cViewPr>
        <p:scale>
          <a:sx n="100" d="100"/>
          <a:sy n="100" d="100"/>
        </p:scale>
        <p:origin x="-10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1-02T17:37:20.634" idx="1">
    <p:pos x="-1271" y="-1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707F7-7309-A34A-8BCF-2D02F171346E}" type="datetimeFigureOut">
              <a:rPr lang="it-IT" smtClean="0"/>
              <a:pPr/>
              <a:t>26/05/2016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1B77F-D659-DF48-AB0F-0BF27CB6387A}" type="slidenum">
              <a:rPr lang="it-IT" smtClean="0"/>
              <a:pPr/>
              <a:t>‹#›</a:t>
            </a:fld>
            <a:endParaRPr lang="it-IT"/>
          </a:p>
        </p:txBody>
      </p:sp>
    </p:spTree>
    <p:extLst>
      <p:ext uri="{BB962C8B-B14F-4D97-AF65-F5344CB8AC3E}">
        <p14:creationId xmlns:p14="http://schemas.microsoft.com/office/powerpoint/2010/main" xmlns="" val="23048628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L’ART RACONTE LE SPORT</a:t>
            </a:r>
          </a:p>
          <a:p>
            <a:endParaRPr lang="it-IT" dirty="0"/>
          </a:p>
        </p:txBody>
      </p:sp>
      <p:sp>
        <p:nvSpPr>
          <p:cNvPr id="4" name="Segnaposto numero diapositiva 3"/>
          <p:cNvSpPr>
            <a:spLocks noGrp="1"/>
          </p:cNvSpPr>
          <p:nvPr>
            <p:ph type="sldNum" sz="quarter" idx="10"/>
          </p:nvPr>
        </p:nvSpPr>
        <p:spPr/>
        <p:txBody>
          <a:bodyPr/>
          <a:lstStyle/>
          <a:p>
            <a:fld id="{3B01B77F-D659-DF48-AB0F-0BF27CB6387A}" type="slidenum">
              <a:rPr lang="it-IT" smtClean="0"/>
              <a:pPr/>
              <a:t>2</a:t>
            </a:fld>
            <a:endParaRPr lang="it-IT"/>
          </a:p>
        </p:txBody>
      </p:sp>
    </p:spTree>
    <p:extLst>
      <p:ext uri="{BB962C8B-B14F-4D97-AF65-F5344CB8AC3E}">
        <p14:creationId xmlns:p14="http://schemas.microsoft.com/office/powerpoint/2010/main" xmlns="" val="221198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86577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155360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296701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235646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428359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270447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403618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217088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422544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373783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6CCA8EC-2E1D-E04E-B21B-BBD06BCAF018}"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64183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CA8EC-2E1D-E04E-B21B-BBD06BCAF018}" type="datetimeFigureOut">
              <a:rPr lang="it-IT" smtClean="0"/>
              <a:pPr/>
              <a:t>26/05/2016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9811F-9D2C-AC44-A3FF-952AB1DC127F}" type="slidenum">
              <a:rPr lang="it-IT" smtClean="0"/>
              <a:pPr/>
              <a:t>‹#›</a:t>
            </a:fld>
            <a:endParaRPr lang="it-IT"/>
          </a:p>
        </p:txBody>
      </p:sp>
    </p:spTree>
    <p:extLst>
      <p:ext uri="{BB962C8B-B14F-4D97-AF65-F5344CB8AC3E}">
        <p14:creationId xmlns:p14="http://schemas.microsoft.com/office/powerpoint/2010/main" xmlns="" val="151445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77900" y="0"/>
            <a:ext cx="7180256" cy="6858000"/>
          </a:xfrm>
          <a:prstGeom prst="rect">
            <a:avLst/>
          </a:prstGeom>
        </p:spPr>
      </p:pic>
    </p:spTree>
    <p:extLst>
      <p:ext uri="{BB962C8B-B14F-4D97-AF65-F5344CB8AC3E}">
        <p14:creationId xmlns:p14="http://schemas.microsoft.com/office/powerpoint/2010/main" xmlns="" val="310672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8291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 JOUR</a:t>
            </a:r>
            <a:endPar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egnaposto contenuto 2"/>
          <p:cNvSpPr>
            <a:spLocks noGrp="1"/>
          </p:cNvSpPr>
          <p:nvPr>
            <p:ph idx="1"/>
          </p:nvPr>
        </p:nvSpPr>
        <p:spPr>
          <a:xfrm>
            <a:off x="160285" y="1454822"/>
            <a:ext cx="8840381" cy="5190504"/>
          </a:xfrm>
        </p:spPr>
        <p:txBody>
          <a:bodyPr>
            <a:normAutofit/>
          </a:bodyPr>
          <a:lstStyle/>
          <a:p>
            <a:pPr marL="0" indent="0">
              <a:buNone/>
            </a:pPr>
            <a:r>
              <a:rPr lang="it-IT" sz="2200" dirty="0" err="1" smtClean="0">
                <a:latin typeface="+mj-lt"/>
              </a:rPr>
              <a:t>Au</a:t>
            </a:r>
            <a:r>
              <a:rPr lang="it-IT" sz="2200" dirty="0" smtClean="0">
                <a:latin typeface="+mj-lt"/>
              </a:rPr>
              <a:t> 5</a:t>
            </a:r>
            <a:r>
              <a:rPr lang="it-IT" sz="2200" baseline="30000" dirty="0" smtClean="0">
                <a:latin typeface="+mj-lt"/>
              </a:rPr>
              <a:t>° </a:t>
            </a:r>
            <a:r>
              <a:rPr lang="it-IT" sz="2200" dirty="0" smtClean="0">
                <a:latin typeface="+mj-lt"/>
              </a:rPr>
              <a:t>jour on </a:t>
            </a:r>
            <a:r>
              <a:rPr lang="it-IT" sz="2200" dirty="0" err="1" smtClean="0">
                <a:latin typeface="+mj-lt"/>
              </a:rPr>
              <a:t>revenait</a:t>
            </a:r>
            <a:r>
              <a:rPr lang="it-IT" sz="2200" dirty="0" smtClean="0">
                <a:latin typeface="+mj-lt"/>
              </a:rPr>
              <a:t> </a:t>
            </a:r>
            <a:r>
              <a:rPr lang="it-IT" sz="2200" dirty="0" err="1" smtClean="0">
                <a:latin typeface="+mj-lt"/>
              </a:rPr>
              <a:t>au</a:t>
            </a:r>
            <a:r>
              <a:rPr lang="it-IT" sz="2200" dirty="0" smtClean="0">
                <a:latin typeface="+mj-lt"/>
              </a:rPr>
              <a:t> </a:t>
            </a:r>
            <a:r>
              <a:rPr lang="it-IT" sz="2200" dirty="0" err="1" smtClean="0">
                <a:latin typeface="+mj-lt"/>
              </a:rPr>
              <a:t>stadium</a:t>
            </a:r>
            <a:r>
              <a:rPr lang="it-IT" sz="2200" dirty="0" smtClean="0">
                <a:latin typeface="+mj-lt"/>
              </a:rPr>
              <a:t> pour le </a:t>
            </a:r>
            <a:r>
              <a:rPr lang="it-IT" sz="2200" dirty="0" smtClean="0">
                <a:solidFill>
                  <a:srgbClr val="FF0000"/>
                </a:solidFill>
                <a:latin typeface="+mj-lt"/>
              </a:rPr>
              <a:t>Pentatlon</a:t>
            </a:r>
            <a:r>
              <a:rPr lang="it-IT" sz="2200" dirty="0" smtClean="0">
                <a:latin typeface="+mj-lt"/>
              </a:rPr>
              <a:t>, </a:t>
            </a:r>
            <a:r>
              <a:rPr lang="it-IT" sz="2200" dirty="0" err="1" smtClean="0">
                <a:latin typeface="+mj-lt"/>
              </a:rPr>
              <a:t>spécialité</a:t>
            </a:r>
            <a:r>
              <a:rPr lang="it-IT" sz="2200" dirty="0" smtClean="0">
                <a:latin typeface="+mj-lt"/>
              </a:rPr>
              <a:t> de l’</a:t>
            </a:r>
            <a:r>
              <a:rPr lang="it-IT" sz="2200" dirty="0" err="1" smtClean="0">
                <a:latin typeface="+mj-lt"/>
              </a:rPr>
              <a:t>athlète</a:t>
            </a:r>
            <a:r>
              <a:rPr lang="it-IT" sz="2200" dirty="0" smtClean="0">
                <a:latin typeface="+mj-lt"/>
              </a:rPr>
              <a:t> </a:t>
            </a:r>
            <a:r>
              <a:rPr lang="it-IT" sz="2200" dirty="0" err="1" smtClean="0">
                <a:latin typeface="+mj-lt"/>
              </a:rPr>
              <a:t>complet</a:t>
            </a:r>
            <a:r>
              <a:rPr lang="it-IT" sz="2200" dirty="0" smtClean="0">
                <a:latin typeface="+mj-lt"/>
              </a:rPr>
              <a:t> et </a:t>
            </a:r>
            <a:r>
              <a:rPr lang="it-IT" sz="2200" dirty="0" err="1" smtClean="0">
                <a:latin typeface="+mj-lt"/>
              </a:rPr>
              <a:t>admiré</a:t>
            </a:r>
            <a:r>
              <a:rPr lang="it-IT" sz="2200" dirty="0" smtClean="0">
                <a:latin typeface="+mj-lt"/>
              </a:rPr>
              <a:t>, le </a:t>
            </a:r>
            <a:r>
              <a:rPr lang="it-IT" sz="2200" dirty="0" err="1" smtClean="0">
                <a:latin typeface="+mj-lt"/>
              </a:rPr>
              <a:t>parfait</a:t>
            </a:r>
            <a:r>
              <a:rPr lang="it-IT" sz="2200" dirty="0" smtClean="0">
                <a:latin typeface="+mj-lt"/>
              </a:rPr>
              <a:t> </a:t>
            </a:r>
            <a:r>
              <a:rPr lang="it-IT" sz="2200" dirty="0" err="1" smtClean="0">
                <a:latin typeface="+mj-lt"/>
              </a:rPr>
              <a:t>sportif</a:t>
            </a:r>
            <a:r>
              <a:rPr lang="it-IT" sz="2200" dirty="0" smtClean="0">
                <a:latin typeface="+mj-lt"/>
              </a:rPr>
              <a:t> </a:t>
            </a:r>
            <a:r>
              <a:rPr lang="it-IT" sz="2200" dirty="0" err="1" smtClean="0">
                <a:latin typeface="+mj-lt"/>
              </a:rPr>
              <a:t>grec</a:t>
            </a:r>
            <a:r>
              <a:rPr lang="it-IT" sz="2200" dirty="0" smtClean="0">
                <a:latin typeface="+mj-lt"/>
              </a:rPr>
              <a:t>. On </a:t>
            </a:r>
            <a:r>
              <a:rPr lang="it-IT" sz="2200" dirty="0" err="1" smtClean="0">
                <a:latin typeface="+mj-lt"/>
              </a:rPr>
              <a:t>attribuait</a:t>
            </a:r>
            <a:r>
              <a:rPr lang="it-IT" sz="2200" dirty="0" smtClean="0">
                <a:latin typeface="+mj-lt"/>
              </a:rPr>
              <a:t> son </a:t>
            </a:r>
            <a:r>
              <a:rPr lang="it-IT" sz="2200" dirty="0" err="1" smtClean="0">
                <a:latin typeface="+mj-lt"/>
              </a:rPr>
              <a:t>invention</a:t>
            </a:r>
            <a:r>
              <a:rPr lang="it-IT" sz="2200" dirty="0" smtClean="0">
                <a:latin typeface="+mj-lt"/>
              </a:rPr>
              <a:t> </a:t>
            </a:r>
            <a:r>
              <a:rPr lang="it-IT" sz="2200" dirty="0" err="1" smtClean="0">
                <a:latin typeface="+mj-lt"/>
              </a:rPr>
              <a:t>aux</a:t>
            </a:r>
            <a:r>
              <a:rPr lang="it-IT" sz="2200" dirty="0" smtClean="0">
                <a:latin typeface="+mj-lt"/>
              </a:rPr>
              <a:t> </a:t>
            </a:r>
            <a:r>
              <a:rPr lang="it-IT" sz="2200" dirty="0" err="1" smtClean="0">
                <a:latin typeface="+mj-lt"/>
              </a:rPr>
              <a:t>Argonautes</a:t>
            </a:r>
            <a:r>
              <a:rPr lang="it-IT" sz="2200" dirty="0" smtClean="0">
                <a:latin typeface="+mj-lt"/>
              </a:rPr>
              <a:t>.</a:t>
            </a:r>
          </a:p>
          <a:p>
            <a:pPr marL="0" indent="0" algn="ctr">
              <a:buNone/>
            </a:pPr>
            <a:r>
              <a:rPr lang="it-IT" sz="2200" dirty="0" smtClean="0">
                <a:latin typeface="+mj-lt"/>
              </a:rPr>
              <a:t>La 1</a:t>
            </a:r>
            <a:r>
              <a:rPr lang="it-IT" sz="1800" baseline="30000" dirty="0" smtClean="0">
                <a:latin typeface="+mj-lt"/>
              </a:rPr>
              <a:t>e</a:t>
            </a:r>
            <a:r>
              <a:rPr lang="it-IT" sz="2200" dirty="0" smtClean="0">
                <a:latin typeface="+mj-lt"/>
              </a:rPr>
              <a:t> </a:t>
            </a:r>
            <a:r>
              <a:rPr lang="fr-FR" sz="2200" dirty="0" err="1" smtClean="0">
                <a:latin typeface="+mj-lt"/>
              </a:rPr>
              <a:t>é</a:t>
            </a:r>
            <a:r>
              <a:rPr lang="it-IT" sz="2200" dirty="0" err="1" smtClean="0">
                <a:latin typeface="+mj-lt"/>
              </a:rPr>
              <a:t>preuve</a:t>
            </a:r>
            <a:r>
              <a:rPr lang="it-IT" sz="2200" dirty="0" smtClean="0">
                <a:latin typeface="+mj-lt"/>
              </a:rPr>
              <a:t> </a:t>
            </a:r>
            <a:r>
              <a:rPr lang="fr-FR" sz="2200" dirty="0" err="1" smtClean="0">
                <a:latin typeface="+mj-lt"/>
              </a:rPr>
              <a:t>é</a:t>
            </a:r>
            <a:r>
              <a:rPr lang="it-IT" sz="2200" dirty="0" err="1" smtClean="0">
                <a:latin typeface="+mj-lt"/>
              </a:rPr>
              <a:t>tait</a:t>
            </a:r>
            <a:r>
              <a:rPr lang="it-IT" sz="2200" dirty="0" smtClean="0">
                <a:latin typeface="+mj-lt"/>
              </a:rPr>
              <a:t> le </a:t>
            </a:r>
            <a:r>
              <a:rPr lang="it-IT" sz="2200" dirty="0" err="1" smtClean="0">
                <a:solidFill>
                  <a:srgbClr val="FF0000"/>
                </a:solidFill>
                <a:latin typeface="+mj-lt"/>
              </a:rPr>
              <a:t>saut</a:t>
            </a:r>
            <a:r>
              <a:rPr lang="it-IT" sz="2200" dirty="0" smtClean="0">
                <a:solidFill>
                  <a:srgbClr val="FF0000"/>
                </a:solidFill>
                <a:latin typeface="+mj-lt"/>
              </a:rPr>
              <a:t> en </a:t>
            </a:r>
            <a:r>
              <a:rPr lang="it-IT" sz="2200" dirty="0" err="1" smtClean="0">
                <a:solidFill>
                  <a:srgbClr val="FF0000"/>
                </a:solidFill>
                <a:latin typeface="+mj-lt"/>
              </a:rPr>
              <a:t>longueur</a:t>
            </a:r>
            <a:r>
              <a:rPr lang="it-IT" sz="2200" dirty="0" smtClean="0">
                <a:latin typeface="+mj-lt"/>
              </a:rPr>
              <a:t>: on </a:t>
            </a:r>
            <a:r>
              <a:rPr lang="it-IT" sz="2200" dirty="0" err="1" smtClean="0">
                <a:latin typeface="+mj-lt"/>
              </a:rPr>
              <a:t>prenait</a:t>
            </a:r>
            <a:r>
              <a:rPr lang="it-IT" sz="2200" dirty="0" smtClean="0">
                <a:latin typeface="+mj-lt"/>
              </a:rPr>
              <a:t> son </a:t>
            </a:r>
            <a:r>
              <a:rPr lang="fr-FR" sz="2200" dirty="0" err="1" smtClean="0">
                <a:latin typeface="+mj-lt"/>
              </a:rPr>
              <a:t>é</a:t>
            </a:r>
            <a:r>
              <a:rPr lang="it-IT" sz="2200" dirty="0" err="1" smtClean="0">
                <a:latin typeface="+mj-lt"/>
              </a:rPr>
              <a:t>lan</a:t>
            </a:r>
            <a:r>
              <a:rPr lang="it-IT" sz="2200" dirty="0" smtClean="0">
                <a:latin typeface="+mj-lt"/>
              </a:rPr>
              <a:t> </a:t>
            </a:r>
            <a:r>
              <a:rPr lang="it-IT" sz="2200" dirty="0" err="1" smtClean="0">
                <a:latin typeface="+mj-lt"/>
              </a:rPr>
              <a:t>sur</a:t>
            </a:r>
            <a:r>
              <a:rPr lang="it-IT" sz="2200" dirty="0" smtClean="0">
                <a:latin typeface="+mj-lt"/>
              </a:rPr>
              <a:t> la terre </a:t>
            </a:r>
            <a:r>
              <a:rPr lang="it-IT" sz="2200" dirty="0" err="1" smtClean="0">
                <a:latin typeface="+mj-lt"/>
              </a:rPr>
              <a:t>battue</a:t>
            </a:r>
            <a:r>
              <a:rPr lang="it-IT" sz="2200" dirty="0" smtClean="0">
                <a:latin typeface="+mj-lt"/>
              </a:rPr>
              <a:t> et on </a:t>
            </a:r>
            <a:r>
              <a:rPr lang="it-IT" sz="2200" dirty="0" err="1" smtClean="0">
                <a:latin typeface="+mj-lt"/>
              </a:rPr>
              <a:t>arrivait</a:t>
            </a:r>
            <a:r>
              <a:rPr lang="it-IT" sz="2200" dirty="0" smtClean="0">
                <a:latin typeface="+mj-lt"/>
              </a:rPr>
              <a:t> </a:t>
            </a:r>
            <a:r>
              <a:rPr lang="it-IT" sz="2200" dirty="0" err="1" smtClean="0">
                <a:latin typeface="+mj-lt"/>
              </a:rPr>
              <a:t>dans</a:t>
            </a:r>
            <a:r>
              <a:rPr lang="it-IT" sz="2200" dirty="0" smtClean="0">
                <a:latin typeface="+mj-lt"/>
              </a:rPr>
              <a:t> un </a:t>
            </a:r>
            <a:r>
              <a:rPr lang="it-IT" sz="2200" dirty="0" err="1" smtClean="0">
                <a:latin typeface="+mj-lt"/>
              </a:rPr>
              <a:t>fossé</a:t>
            </a:r>
            <a:r>
              <a:rPr lang="it-IT" sz="2200" dirty="0">
                <a:latin typeface="+mj-lt"/>
              </a:rPr>
              <a:t> </a:t>
            </a:r>
            <a:r>
              <a:rPr lang="it-IT" sz="2200" dirty="0" smtClean="0">
                <a:latin typeface="+mj-lt"/>
              </a:rPr>
              <a:t>de terre </a:t>
            </a:r>
            <a:r>
              <a:rPr lang="it-IT" sz="2200" dirty="0" err="1" smtClean="0">
                <a:latin typeface="+mj-lt"/>
              </a:rPr>
              <a:t>secouée</a:t>
            </a:r>
            <a:r>
              <a:rPr lang="it-IT" sz="2200" dirty="0" smtClean="0">
                <a:latin typeface="+mj-lt"/>
              </a:rPr>
              <a:t>.</a:t>
            </a:r>
          </a:p>
          <a:p>
            <a:pPr marL="0" indent="0" algn="ctr">
              <a:buNone/>
            </a:pPr>
            <a:r>
              <a:rPr lang="it-IT" sz="2200" dirty="0" smtClean="0">
                <a:latin typeface="+mj-lt"/>
              </a:rPr>
              <a:t>La 2</a:t>
            </a:r>
            <a:r>
              <a:rPr lang="it-IT" sz="1800" baseline="30000" dirty="0" smtClean="0">
                <a:latin typeface="+mj-lt"/>
              </a:rPr>
              <a:t>e</a:t>
            </a:r>
            <a:r>
              <a:rPr lang="it-IT" sz="2200" dirty="0" smtClean="0">
                <a:latin typeface="+mj-lt"/>
              </a:rPr>
              <a:t> </a:t>
            </a:r>
            <a:r>
              <a:rPr lang="fr-FR" sz="2200" dirty="0" err="1" smtClean="0"/>
              <a:t>é</a:t>
            </a:r>
            <a:r>
              <a:rPr lang="it-IT" sz="2200" dirty="0" err="1" smtClean="0"/>
              <a:t>preuve</a:t>
            </a:r>
            <a:r>
              <a:rPr lang="it-IT" sz="2200" dirty="0" smtClean="0"/>
              <a:t> </a:t>
            </a:r>
            <a:r>
              <a:rPr lang="fr-FR" sz="2200" dirty="0" err="1" smtClean="0">
                <a:latin typeface="+mj-lt"/>
              </a:rPr>
              <a:t>é</a:t>
            </a:r>
            <a:r>
              <a:rPr lang="it-IT" sz="2200" dirty="0" err="1" smtClean="0">
                <a:latin typeface="+mj-lt"/>
              </a:rPr>
              <a:t>tait</a:t>
            </a:r>
            <a:r>
              <a:rPr lang="it-IT" sz="2200" dirty="0" smtClean="0">
                <a:latin typeface="+mj-lt"/>
              </a:rPr>
              <a:t> le </a:t>
            </a:r>
            <a:r>
              <a:rPr lang="it-IT" sz="2200" dirty="0" err="1" smtClean="0">
                <a:solidFill>
                  <a:srgbClr val="FF0000"/>
                </a:solidFill>
                <a:latin typeface="+mj-lt"/>
              </a:rPr>
              <a:t>lancer</a:t>
            </a:r>
            <a:r>
              <a:rPr lang="it-IT" sz="2200" dirty="0" smtClean="0">
                <a:solidFill>
                  <a:srgbClr val="FF0000"/>
                </a:solidFill>
                <a:latin typeface="+mj-lt"/>
              </a:rPr>
              <a:t> </a:t>
            </a:r>
            <a:r>
              <a:rPr lang="it-IT" sz="2200" dirty="0" err="1" smtClean="0">
                <a:solidFill>
                  <a:srgbClr val="FF0000"/>
                </a:solidFill>
                <a:latin typeface="+mj-lt"/>
              </a:rPr>
              <a:t>du</a:t>
            </a:r>
            <a:r>
              <a:rPr lang="it-IT" sz="2200" dirty="0" smtClean="0">
                <a:solidFill>
                  <a:srgbClr val="FF0000"/>
                </a:solidFill>
                <a:latin typeface="+mj-lt"/>
              </a:rPr>
              <a:t> </a:t>
            </a:r>
            <a:r>
              <a:rPr lang="it-IT" sz="2200" dirty="0" err="1" smtClean="0">
                <a:solidFill>
                  <a:srgbClr val="FF0000"/>
                </a:solidFill>
                <a:latin typeface="+mj-lt"/>
              </a:rPr>
              <a:t>javelot</a:t>
            </a:r>
            <a:r>
              <a:rPr lang="it-IT" sz="2200" dirty="0" smtClean="0">
                <a:solidFill>
                  <a:srgbClr val="FF0000"/>
                </a:solidFill>
                <a:latin typeface="+mj-lt"/>
              </a:rPr>
              <a:t> </a:t>
            </a:r>
            <a:r>
              <a:rPr lang="it-IT" sz="2200" dirty="0" err="1" smtClean="0">
                <a:solidFill>
                  <a:srgbClr val="000000"/>
                </a:solidFill>
                <a:latin typeface="+mj-lt"/>
              </a:rPr>
              <a:t>fait</a:t>
            </a:r>
            <a:r>
              <a:rPr lang="it-IT" sz="2200" dirty="0" smtClean="0">
                <a:solidFill>
                  <a:srgbClr val="000000"/>
                </a:solidFill>
                <a:latin typeface="+mj-lt"/>
              </a:rPr>
              <a:t> </a:t>
            </a:r>
            <a:r>
              <a:rPr lang="it-IT" sz="2200" dirty="0" smtClean="0">
                <a:latin typeface="+mj-lt"/>
              </a:rPr>
              <a:t>en </a:t>
            </a:r>
            <a:r>
              <a:rPr lang="it-IT" sz="2200" dirty="0" err="1" smtClean="0">
                <a:latin typeface="+mj-lt"/>
              </a:rPr>
              <a:t>bois</a:t>
            </a:r>
            <a:r>
              <a:rPr lang="it-IT" sz="2200" dirty="0" smtClean="0">
                <a:latin typeface="+mj-lt"/>
              </a:rPr>
              <a:t>, </a:t>
            </a:r>
            <a:r>
              <a:rPr lang="it-IT" sz="2200" dirty="0" err="1" smtClean="0">
                <a:latin typeface="+mj-lt"/>
              </a:rPr>
              <a:t>avec</a:t>
            </a:r>
            <a:r>
              <a:rPr lang="it-IT" sz="2200" dirty="0" smtClean="0">
                <a:latin typeface="+mj-lt"/>
              </a:rPr>
              <a:t> un </a:t>
            </a:r>
            <a:r>
              <a:rPr lang="it-IT" sz="2200" dirty="0" err="1" smtClean="0">
                <a:latin typeface="+mj-lt"/>
              </a:rPr>
              <a:t>lacet</a:t>
            </a:r>
            <a:r>
              <a:rPr lang="it-IT" sz="2200" dirty="0" smtClean="0">
                <a:latin typeface="+mj-lt"/>
              </a:rPr>
              <a:t> en </a:t>
            </a:r>
            <a:r>
              <a:rPr lang="it-IT" sz="2200" dirty="0" err="1" smtClean="0">
                <a:latin typeface="+mj-lt"/>
              </a:rPr>
              <a:t>peau</a:t>
            </a:r>
            <a:r>
              <a:rPr lang="it-IT" sz="2200" dirty="0" smtClean="0">
                <a:latin typeface="+mj-lt"/>
              </a:rPr>
              <a:t> pour la </a:t>
            </a:r>
            <a:r>
              <a:rPr lang="it-IT" sz="2200" dirty="0" err="1" smtClean="0">
                <a:latin typeface="+mj-lt"/>
              </a:rPr>
              <a:t>prise</a:t>
            </a:r>
            <a:r>
              <a:rPr lang="it-IT" sz="2200" dirty="0" smtClean="0">
                <a:latin typeface="+mj-lt"/>
              </a:rPr>
              <a:t>, et la </a:t>
            </a:r>
            <a:r>
              <a:rPr lang="it-IT" sz="2200" dirty="0" err="1" smtClean="0">
                <a:latin typeface="+mj-lt"/>
              </a:rPr>
              <a:t>pointe</a:t>
            </a:r>
            <a:r>
              <a:rPr lang="it-IT" sz="2200" dirty="0" smtClean="0">
                <a:latin typeface="+mj-lt"/>
              </a:rPr>
              <a:t> en </a:t>
            </a:r>
            <a:r>
              <a:rPr lang="it-IT" sz="2200" dirty="0" err="1" smtClean="0">
                <a:latin typeface="+mj-lt"/>
              </a:rPr>
              <a:t>bronze</a:t>
            </a:r>
            <a:r>
              <a:rPr lang="it-IT" sz="2200" dirty="0">
                <a:latin typeface="+mj-lt"/>
              </a:rPr>
              <a:t> </a:t>
            </a:r>
            <a:r>
              <a:rPr lang="it-IT" sz="2200" dirty="0" err="1" smtClean="0">
                <a:latin typeface="+mj-lt"/>
              </a:rPr>
              <a:t>avec</a:t>
            </a:r>
            <a:r>
              <a:rPr lang="it-IT" sz="2200" dirty="0" smtClean="0">
                <a:latin typeface="+mj-lt"/>
              </a:rPr>
              <a:t> qui on s’</a:t>
            </a:r>
            <a:r>
              <a:rPr lang="it-IT" sz="2200" dirty="0" err="1" smtClean="0">
                <a:latin typeface="+mj-lt"/>
              </a:rPr>
              <a:t>entraînait</a:t>
            </a:r>
            <a:r>
              <a:rPr lang="it-IT" sz="2200" dirty="0" smtClean="0">
                <a:latin typeface="+mj-lt"/>
              </a:rPr>
              <a:t> </a:t>
            </a:r>
            <a:r>
              <a:rPr lang="it-IT" sz="2200" dirty="0" err="1" smtClean="0">
                <a:latin typeface="+mj-lt"/>
              </a:rPr>
              <a:t>contre</a:t>
            </a:r>
            <a:r>
              <a:rPr lang="it-IT" sz="2200" dirty="0" smtClean="0">
                <a:latin typeface="+mj-lt"/>
              </a:rPr>
              <a:t> un </a:t>
            </a:r>
            <a:r>
              <a:rPr lang="it-IT" sz="2200" dirty="0" err="1" smtClean="0">
                <a:latin typeface="+mj-lt"/>
              </a:rPr>
              <a:t>cible</a:t>
            </a:r>
            <a:r>
              <a:rPr lang="it-IT" sz="2200" dirty="0" smtClean="0">
                <a:latin typeface="+mj-lt"/>
              </a:rPr>
              <a:t>. </a:t>
            </a:r>
            <a:r>
              <a:rPr lang="it-IT" sz="2200" dirty="0" err="1" smtClean="0">
                <a:latin typeface="+mj-lt"/>
              </a:rPr>
              <a:t>Les</a:t>
            </a:r>
            <a:r>
              <a:rPr lang="it-IT" sz="2200" dirty="0" smtClean="0">
                <a:latin typeface="+mj-lt"/>
              </a:rPr>
              <a:t> </a:t>
            </a:r>
            <a:r>
              <a:rPr lang="it-IT" sz="2200" dirty="0" err="1" smtClean="0">
                <a:latin typeface="+mj-lt"/>
              </a:rPr>
              <a:t>distances</a:t>
            </a:r>
            <a:r>
              <a:rPr lang="it-IT" sz="2200" dirty="0" smtClean="0">
                <a:latin typeface="+mj-lt"/>
              </a:rPr>
              <a:t> </a:t>
            </a:r>
            <a:r>
              <a:rPr lang="fr-FR" sz="2200" dirty="0" err="1" smtClean="0">
                <a:latin typeface="+mj-lt"/>
              </a:rPr>
              <a:t>è</a:t>
            </a:r>
            <a:r>
              <a:rPr lang="it-IT" sz="2200" dirty="0" err="1" smtClean="0">
                <a:latin typeface="+mj-lt"/>
              </a:rPr>
              <a:t>taient</a:t>
            </a:r>
            <a:r>
              <a:rPr lang="it-IT" sz="2200" dirty="0" smtClean="0">
                <a:latin typeface="+mj-lt"/>
              </a:rPr>
              <a:t> </a:t>
            </a:r>
            <a:r>
              <a:rPr lang="it-IT" sz="2200" dirty="0" err="1" smtClean="0">
                <a:latin typeface="+mj-lt"/>
              </a:rPr>
              <a:t>autour</a:t>
            </a:r>
            <a:r>
              <a:rPr lang="it-IT" sz="2200" dirty="0" smtClean="0">
                <a:latin typeface="+mj-lt"/>
              </a:rPr>
              <a:t> de 60 </a:t>
            </a:r>
            <a:r>
              <a:rPr lang="it-IT" sz="2200" dirty="0" err="1" smtClean="0">
                <a:latin typeface="+mj-lt"/>
              </a:rPr>
              <a:t>mètres</a:t>
            </a:r>
            <a:r>
              <a:rPr lang="it-IT" sz="2200" dirty="0" smtClean="0">
                <a:latin typeface="+mj-lt"/>
              </a:rPr>
              <a:t>.</a:t>
            </a:r>
          </a:p>
          <a:p>
            <a:pPr marL="0" indent="0" algn="ctr">
              <a:buNone/>
            </a:pPr>
            <a:r>
              <a:rPr lang="it-IT" sz="2200" dirty="0" smtClean="0">
                <a:latin typeface="+mj-lt"/>
              </a:rPr>
              <a:t>La 3</a:t>
            </a:r>
            <a:r>
              <a:rPr lang="it-IT" sz="1800" baseline="30000" dirty="0" smtClean="0">
                <a:latin typeface="+mj-lt"/>
              </a:rPr>
              <a:t>° </a:t>
            </a:r>
            <a:r>
              <a:rPr lang="fr-FR" sz="2200" dirty="0" err="1" smtClean="0"/>
              <a:t>é</a:t>
            </a:r>
            <a:r>
              <a:rPr lang="it-IT" sz="2200" dirty="0" err="1" smtClean="0"/>
              <a:t>preuve</a:t>
            </a:r>
            <a:r>
              <a:rPr lang="it-IT" sz="2200" dirty="0" smtClean="0"/>
              <a:t> </a:t>
            </a:r>
            <a:r>
              <a:rPr lang="fr-FR" sz="2200" dirty="0" err="1" smtClean="0"/>
              <a:t>é</a:t>
            </a:r>
            <a:r>
              <a:rPr lang="it-IT" sz="2200" dirty="0" err="1" smtClean="0"/>
              <a:t>tait</a:t>
            </a:r>
            <a:r>
              <a:rPr lang="it-IT" sz="2200" dirty="0" smtClean="0"/>
              <a:t> la </a:t>
            </a:r>
            <a:r>
              <a:rPr lang="it-IT" sz="2200" dirty="0" err="1" smtClean="0"/>
              <a:t>course</a:t>
            </a:r>
            <a:r>
              <a:rPr lang="it-IT" sz="2200" dirty="0" smtClean="0"/>
              <a:t> de </a:t>
            </a:r>
            <a:r>
              <a:rPr lang="it-IT" sz="2200" dirty="0" err="1" smtClean="0"/>
              <a:t>vitesse</a:t>
            </a:r>
            <a:r>
              <a:rPr lang="it-IT" sz="2200" dirty="0" smtClean="0"/>
              <a:t> </a:t>
            </a:r>
            <a:r>
              <a:rPr lang="it-IT" sz="2200" dirty="0" err="1" smtClean="0"/>
              <a:t>disputée</a:t>
            </a:r>
            <a:r>
              <a:rPr lang="it-IT" sz="2200" dirty="0" smtClean="0"/>
              <a:t> </a:t>
            </a:r>
            <a:r>
              <a:rPr lang="it-IT" sz="2200" dirty="0" err="1" smtClean="0"/>
              <a:t>sur</a:t>
            </a:r>
            <a:r>
              <a:rPr lang="it-IT" sz="2200" dirty="0" smtClean="0"/>
              <a:t> la </a:t>
            </a:r>
            <a:r>
              <a:rPr lang="it-IT" sz="2200" dirty="0" err="1" smtClean="0"/>
              <a:t>distance</a:t>
            </a:r>
            <a:r>
              <a:rPr lang="it-IT" sz="2200" dirty="0" smtClean="0"/>
              <a:t> </a:t>
            </a:r>
            <a:r>
              <a:rPr lang="it-IT" sz="2200" dirty="0" err="1" smtClean="0"/>
              <a:t>du</a:t>
            </a:r>
            <a:r>
              <a:rPr lang="it-IT" sz="2200" dirty="0" smtClean="0"/>
              <a:t> </a:t>
            </a:r>
            <a:r>
              <a:rPr lang="it-IT" sz="2200" dirty="0" err="1" smtClean="0"/>
              <a:t>stadium</a:t>
            </a:r>
            <a:endParaRPr lang="it-IT" sz="2200" dirty="0" smtClean="0"/>
          </a:p>
          <a:p>
            <a:pPr marL="0" indent="0" algn="ctr">
              <a:buNone/>
            </a:pPr>
            <a:r>
              <a:rPr lang="it-IT" sz="2200" dirty="0" smtClean="0">
                <a:latin typeface="+mj-lt"/>
              </a:rPr>
              <a:t>La 4</a:t>
            </a:r>
            <a:r>
              <a:rPr lang="it-IT" sz="2200" baseline="30000" dirty="0">
                <a:latin typeface="+mj-lt"/>
              </a:rPr>
              <a:t> </a:t>
            </a:r>
            <a:r>
              <a:rPr lang="it-IT" sz="2200" baseline="30000" dirty="0" smtClean="0">
                <a:latin typeface="+mj-lt"/>
              </a:rPr>
              <a:t>e</a:t>
            </a:r>
            <a:r>
              <a:rPr lang="it-IT" sz="2200" dirty="0" smtClean="0">
                <a:latin typeface="+mj-lt"/>
              </a:rPr>
              <a:t> </a:t>
            </a:r>
            <a:r>
              <a:rPr lang="fr-FR" sz="2200" dirty="0" err="1" smtClean="0">
                <a:latin typeface="+mj-lt"/>
              </a:rPr>
              <a:t>é</a:t>
            </a:r>
            <a:r>
              <a:rPr lang="it-IT" sz="2200" dirty="0" err="1" smtClean="0">
                <a:latin typeface="+mj-lt"/>
              </a:rPr>
              <a:t>preuve</a:t>
            </a:r>
            <a:r>
              <a:rPr lang="it-IT" sz="2200" dirty="0" smtClean="0">
                <a:latin typeface="+mj-lt"/>
              </a:rPr>
              <a:t> </a:t>
            </a:r>
            <a:r>
              <a:rPr lang="fr-FR" sz="2200" dirty="0" err="1" smtClean="0">
                <a:latin typeface="+mj-lt"/>
              </a:rPr>
              <a:t>é</a:t>
            </a:r>
            <a:r>
              <a:rPr lang="it-IT" sz="2200" dirty="0" err="1" smtClean="0">
                <a:latin typeface="+mj-lt"/>
              </a:rPr>
              <a:t>tait</a:t>
            </a:r>
            <a:r>
              <a:rPr lang="it-IT" sz="2200" dirty="0" smtClean="0">
                <a:latin typeface="+mj-lt"/>
              </a:rPr>
              <a:t> le </a:t>
            </a:r>
            <a:r>
              <a:rPr lang="it-IT" sz="2200" dirty="0" err="1" smtClean="0">
                <a:solidFill>
                  <a:srgbClr val="FF0000"/>
                </a:solidFill>
                <a:latin typeface="+mj-lt"/>
              </a:rPr>
              <a:t>lancer</a:t>
            </a:r>
            <a:r>
              <a:rPr lang="it-IT" sz="2200" dirty="0" smtClean="0">
                <a:solidFill>
                  <a:srgbClr val="FF0000"/>
                </a:solidFill>
                <a:latin typeface="+mj-lt"/>
              </a:rPr>
              <a:t> </a:t>
            </a:r>
            <a:r>
              <a:rPr lang="it-IT" sz="2200" dirty="0" err="1" smtClean="0">
                <a:solidFill>
                  <a:srgbClr val="FF0000"/>
                </a:solidFill>
                <a:latin typeface="+mj-lt"/>
              </a:rPr>
              <a:t>du</a:t>
            </a:r>
            <a:r>
              <a:rPr lang="it-IT" sz="2200" dirty="0" smtClean="0">
                <a:solidFill>
                  <a:srgbClr val="FF0000"/>
                </a:solidFill>
                <a:latin typeface="+mj-lt"/>
              </a:rPr>
              <a:t> </a:t>
            </a:r>
            <a:r>
              <a:rPr lang="it-IT" sz="2200" dirty="0" err="1" smtClean="0">
                <a:solidFill>
                  <a:srgbClr val="FF0000"/>
                </a:solidFill>
                <a:latin typeface="+mj-lt"/>
              </a:rPr>
              <a:t>disque</a:t>
            </a:r>
            <a:r>
              <a:rPr lang="it-IT" sz="2200" dirty="0" smtClean="0">
                <a:solidFill>
                  <a:srgbClr val="FF0000"/>
                </a:solidFill>
                <a:latin typeface="+mj-lt"/>
              </a:rPr>
              <a:t> </a:t>
            </a:r>
            <a:r>
              <a:rPr lang="it-IT" sz="2200" dirty="0" err="1" smtClean="0">
                <a:latin typeface="+mj-lt"/>
              </a:rPr>
              <a:t>avant</a:t>
            </a:r>
            <a:r>
              <a:rPr lang="it-IT" sz="2200" dirty="0" smtClean="0">
                <a:latin typeface="+mj-lt"/>
              </a:rPr>
              <a:t> en </a:t>
            </a:r>
            <a:r>
              <a:rPr lang="it-IT" sz="2200" dirty="0" err="1" smtClean="0">
                <a:latin typeface="+mj-lt"/>
              </a:rPr>
              <a:t>pierre,puis</a:t>
            </a:r>
            <a:r>
              <a:rPr lang="it-IT" sz="2200" dirty="0" smtClean="0">
                <a:latin typeface="+mj-lt"/>
              </a:rPr>
              <a:t> en </a:t>
            </a:r>
            <a:r>
              <a:rPr lang="it-IT" sz="2200" dirty="0" err="1" smtClean="0">
                <a:latin typeface="+mj-lt"/>
              </a:rPr>
              <a:t>bronze</a:t>
            </a:r>
            <a:r>
              <a:rPr lang="it-IT" sz="2200" dirty="0" smtClean="0">
                <a:latin typeface="+mj-lt"/>
              </a:rPr>
              <a:t>, </a:t>
            </a:r>
            <a:r>
              <a:rPr lang="it-IT" sz="2200" dirty="0" err="1" smtClean="0">
                <a:latin typeface="+mj-lt"/>
              </a:rPr>
              <a:t>plat</a:t>
            </a:r>
            <a:r>
              <a:rPr lang="it-IT" sz="2200" dirty="0" smtClean="0">
                <a:latin typeface="+mj-lt"/>
              </a:rPr>
              <a:t>, </a:t>
            </a:r>
            <a:r>
              <a:rPr lang="it-IT" sz="2200" dirty="0" err="1" smtClean="0">
                <a:latin typeface="+mj-lt"/>
              </a:rPr>
              <a:t>dans</a:t>
            </a:r>
            <a:r>
              <a:rPr lang="it-IT" sz="2200" dirty="0" smtClean="0">
                <a:latin typeface="+mj-lt"/>
              </a:rPr>
              <a:t> le </a:t>
            </a:r>
            <a:r>
              <a:rPr lang="it-IT" sz="2200" dirty="0" err="1" smtClean="0">
                <a:latin typeface="+mj-lt"/>
              </a:rPr>
              <a:t>temps</a:t>
            </a:r>
            <a:r>
              <a:rPr lang="it-IT" sz="2200" dirty="0" smtClean="0">
                <a:latin typeface="+mj-lt"/>
              </a:rPr>
              <a:t> il </a:t>
            </a:r>
            <a:r>
              <a:rPr lang="it-IT" sz="2200" dirty="0" err="1" smtClean="0">
                <a:latin typeface="+mj-lt"/>
              </a:rPr>
              <a:t>atteint</a:t>
            </a:r>
            <a:r>
              <a:rPr lang="it-IT" sz="2200" dirty="0" smtClean="0">
                <a:latin typeface="+mj-lt"/>
              </a:rPr>
              <a:t> la forme </a:t>
            </a:r>
            <a:r>
              <a:rPr lang="it-IT" sz="2200" dirty="0" err="1" smtClean="0">
                <a:latin typeface="+mj-lt"/>
              </a:rPr>
              <a:t>actuelle</a:t>
            </a:r>
            <a:r>
              <a:rPr lang="it-IT" sz="2200" dirty="0" smtClean="0">
                <a:latin typeface="+mj-lt"/>
              </a:rPr>
              <a:t> (</a:t>
            </a:r>
            <a:r>
              <a:rPr lang="it-IT" sz="2000" dirty="0" smtClean="0">
                <a:latin typeface="+mj-lt"/>
              </a:rPr>
              <a:t>2kg</a:t>
            </a:r>
            <a:r>
              <a:rPr lang="it-IT" sz="2200" dirty="0" smtClean="0">
                <a:latin typeface="+mj-lt"/>
              </a:rPr>
              <a:t>)</a:t>
            </a:r>
          </a:p>
          <a:p>
            <a:pPr marL="0" indent="0" algn="ctr">
              <a:buNone/>
            </a:pPr>
            <a:r>
              <a:rPr lang="it-IT" sz="2200" dirty="0"/>
              <a:t>La </a:t>
            </a:r>
            <a:r>
              <a:rPr lang="it-IT" sz="2200" dirty="0" smtClean="0"/>
              <a:t>5</a:t>
            </a:r>
            <a:r>
              <a:rPr lang="it-IT" sz="2200" baseline="30000" dirty="0" smtClean="0"/>
              <a:t> </a:t>
            </a:r>
            <a:r>
              <a:rPr lang="it-IT" sz="2200" baseline="30000" dirty="0"/>
              <a:t>e</a:t>
            </a:r>
            <a:r>
              <a:rPr lang="it-IT" sz="2200" dirty="0"/>
              <a:t> </a:t>
            </a:r>
            <a:r>
              <a:rPr lang="fr-FR" sz="2200" dirty="0" err="1" smtClean="0"/>
              <a:t>é</a:t>
            </a:r>
            <a:r>
              <a:rPr lang="it-IT" sz="2200" dirty="0" err="1" smtClean="0"/>
              <a:t>preuve</a:t>
            </a:r>
            <a:r>
              <a:rPr lang="it-IT" sz="2200" dirty="0" smtClean="0"/>
              <a:t> </a:t>
            </a:r>
            <a:r>
              <a:rPr lang="fr-FR" sz="2200" dirty="0" err="1" smtClean="0"/>
              <a:t>é</a:t>
            </a:r>
            <a:r>
              <a:rPr lang="it-IT" sz="2200" dirty="0" err="1" smtClean="0"/>
              <a:t>tait</a:t>
            </a:r>
            <a:r>
              <a:rPr lang="it-IT" sz="2200" dirty="0" smtClean="0"/>
              <a:t> la </a:t>
            </a:r>
            <a:r>
              <a:rPr lang="it-IT" sz="2200" dirty="0" err="1" smtClean="0">
                <a:solidFill>
                  <a:srgbClr val="FF0000"/>
                </a:solidFill>
              </a:rPr>
              <a:t>lutte</a:t>
            </a:r>
            <a:r>
              <a:rPr lang="it-IT" sz="2200" dirty="0" smtClean="0">
                <a:solidFill>
                  <a:srgbClr val="FF0000"/>
                </a:solidFill>
              </a:rPr>
              <a:t>. </a:t>
            </a:r>
            <a:r>
              <a:rPr lang="it-IT" sz="2200" dirty="0" smtClean="0"/>
              <a:t>C’</a:t>
            </a:r>
            <a:r>
              <a:rPr lang="fr-FR" sz="2200" dirty="0" err="1" smtClean="0"/>
              <a:t>é</a:t>
            </a:r>
            <a:r>
              <a:rPr lang="it-IT" sz="2200" dirty="0" err="1" smtClean="0"/>
              <a:t>tait</a:t>
            </a:r>
            <a:r>
              <a:rPr lang="it-IT" sz="2200" dirty="0" smtClean="0"/>
              <a:t> le </a:t>
            </a:r>
            <a:r>
              <a:rPr lang="it-IT" sz="2200" dirty="0" err="1" smtClean="0"/>
              <a:t>sommet</a:t>
            </a:r>
            <a:r>
              <a:rPr lang="it-IT" sz="2200" dirty="0" smtClean="0"/>
              <a:t> de la </a:t>
            </a:r>
            <a:r>
              <a:rPr lang="it-IT" sz="2200" dirty="0" err="1" smtClean="0"/>
              <a:t>tension</a:t>
            </a:r>
            <a:r>
              <a:rPr lang="it-IT" sz="2200" dirty="0" smtClean="0"/>
              <a:t> </a:t>
            </a:r>
            <a:r>
              <a:rPr lang="fr-FR" sz="2200" dirty="0" err="1" smtClean="0"/>
              <a:t>é</a:t>
            </a:r>
            <a:r>
              <a:rPr lang="it-IT" sz="2200" dirty="0" smtClean="0"/>
              <a:t>motive </a:t>
            </a:r>
            <a:r>
              <a:rPr lang="it-IT" sz="2200" dirty="0" err="1" smtClean="0"/>
              <a:t>des</a:t>
            </a:r>
            <a:r>
              <a:rPr lang="it-IT" sz="2200" dirty="0" smtClean="0"/>
              <a:t> </a:t>
            </a:r>
            <a:r>
              <a:rPr lang="it-IT" sz="2200" dirty="0" err="1" smtClean="0"/>
              <a:t>jeux</a:t>
            </a:r>
            <a:r>
              <a:rPr lang="it-IT" sz="2200" dirty="0" smtClean="0"/>
              <a:t> et en </a:t>
            </a:r>
            <a:r>
              <a:rPr lang="it-IT" sz="2200" dirty="0" err="1" smtClean="0"/>
              <a:t>marquait</a:t>
            </a:r>
            <a:r>
              <a:rPr lang="it-IT" sz="2200" dirty="0" smtClean="0"/>
              <a:t> la </a:t>
            </a:r>
            <a:r>
              <a:rPr lang="it-IT" sz="2200" dirty="0" err="1" smtClean="0"/>
              <a:t>conclusion</a:t>
            </a:r>
            <a:endParaRPr lang="it-IT" sz="2200" dirty="0" smtClean="0">
              <a:latin typeface="+mj-lt"/>
            </a:endParaRPr>
          </a:p>
        </p:txBody>
      </p:sp>
    </p:spTree>
    <p:extLst>
      <p:ext uri="{BB962C8B-B14F-4D97-AF65-F5344CB8AC3E}">
        <p14:creationId xmlns:p14="http://schemas.microsoft.com/office/powerpoint/2010/main" xmlns="" val="384778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76665" y="380286"/>
            <a:ext cx="2474217" cy="2334975"/>
          </a:xfrm>
          <a:prstGeom prst="rect">
            <a:avLst/>
          </a:prstGeom>
        </p:spPr>
      </p:pic>
      <p:pic>
        <p:nvPicPr>
          <p:cNvPr id="7" name="Immagine 6"/>
          <p:cNvPicPr>
            <a:picLocks noChangeAspect="1"/>
          </p:cNvPicPr>
          <p:nvPr/>
        </p:nvPicPr>
        <p:blipFill>
          <a:blip r:embed="rId3"/>
          <a:stretch>
            <a:fillRect/>
          </a:stretch>
        </p:blipFill>
        <p:spPr>
          <a:xfrm>
            <a:off x="5844268" y="493159"/>
            <a:ext cx="2880479" cy="2222102"/>
          </a:xfrm>
          <a:prstGeom prst="rect">
            <a:avLst/>
          </a:prstGeom>
        </p:spPr>
      </p:pic>
      <p:sp>
        <p:nvSpPr>
          <p:cNvPr id="8" name="Rettangolo 7"/>
          <p:cNvSpPr/>
          <p:nvPr/>
        </p:nvSpPr>
        <p:spPr>
          <a:xfrm>
            <a:off x="2650883" y="1087836"/>
            <a:ext cx="801428" cy="1200329"/>
          </a:xfrm>
          <a:prstGeom prst="rect">
            <a:avLst/>
          </a:prstGeom>
        </p:spPr>
        <p:txBody>
          <a:bodyPr wrap="square">
            <a:spAutoFit/>
          </a:bodyPr>
          <a:lstStyle/>
          <a:p>
            <a:endParaRPr lang="it-IT" dirty="0"/>
          </a:p>
          <a:p>
            <a:r>
              <a:rPr lang="es-ES_tradnl" dirty="0" err="1" smtClean="0"/>
              <a:t>Lancer</a:t>
            </a:r>
            <a:r>
              <a:rPr lang="es-ES_tradnl" dirty="0" smtClean="0"/>
              <a:t> du disque   </a:t>
            </a:r>
            <a:endParaRPr lang="it-IT" dirty="0"/>
          </a:p>
        </p:txBody>
      </p:sp>
      <p:sp>
        <p:nvSpPr>
          <p:cNvPr id="9" name="Rettangolo 8"/>
          <p:cNvSpPr/>
          <p:nvPr/>
        </p:nvSpPr>
        <p:spPr>
          <a:xfrm>
            <a:off x="4598971" y="1319201"/>
            <a:ext cx="1146660" cy="923330"/>
          </a:xfrm>
          <a:prstGeom prst="rect">
            <a:avLst/>
          </a:prstGeom>
        </p:spPr>
        <p:txBody>
          <a:bodyPr wrap="square">
            <a:spAutoFit/>
          </a:bodyPr>
          <a:lstStyle/>
          <a:p>
            <a:endParaRPr lang="it-IT" dirty="0"/>
          </a:p>
          <a:p>
            <a:r>
              <a:rPr lang="it-IT" dirty="0" smtClean="0"/>
              <a:t> </a:t>
            </a:r>
            <a:r>
              <a:rPr lang="it-IT" dirty="0" err="1" smtClean="0"/>
              <a:t>Lancer</a:t>
            </a:r>
            <a:r>
              <a:rPr lang="it-IT" dirty="0" smtClean="0"/>
              <a:t> </a:t>
            </a:r>
            <a:r>
              <a:rPr lang="it-IT" dirty="0" err="1" smtClean="0"/>
              <a:t>du</a:t>
            </a:r>
            <a:r>
              <a:rPr lang="it-IT" dirty="0" smtClean="0"/>
              <a:t>    </a:t>
            </a:r>
            <a:r>
              <a:rPr lang="it-IT" dirty="0" err="1" smtClean="0"/>
              <a:t>javelot</a:t>
            </a:r>
            <a:endParaRPr lang="it-IT" dirty="0"/>
          </a:p>
        </p:txBody>
      </p:sp>
      <p:pic>
        <p:nvPicPr>
          <p:cNvPr id="10" name="Immagine 9"/>
          <p:cNvPicPr>
            <a:picLocks noChangeAspect="1"/>
          </p:cNvPicPr>
          <p:nvPr/>
        </p:nvPicPr>
        <p:blipFill>
          <a:blip r:embed="rId4"/>
          <a:stretch>
            <a:fillRect/>
          </a:stretch>
        </p:blipFill>
        <p:spPr>
          <a:xfrm>
            <a:off x="2835827" y="2715262"/>
            <a:ext cx="3009521" cy="1780538"/>
          </a:xfrm>
          <a:prstGeom prst="rect">
            <a:avLst/>
          </a:prstGeom>
        </p:spPr>
      </p:pic>
      <p:sp>
        <p:nvSpPr>
          <p:cNvPr id="11" name="Rettangolo 10"/>
          <p:cNvSpPr/>
          <p:nvPr/>
        </p:nvSpPr>
        <p:spPr>
          <a:xfrm>
            <a:off x="1812463" y="3501434"/>
            <a:ext cx="838419" cy="369332"/>
          </a:xfrm>
          <a:prstGeom prst="rect">
            <a:avLst/>
          </a:prstGeom>
        </p:spPr>
        <p:txBody>
          <a:bodyPr wrap="square">
            <a:spAutoFit/>
          </a:bodyPr>
          <a:lstStyle/>
          <a:p>
            <a:r>
              <a:rPr lang="it-IT" dirty="0" smtClean="0"/>
              <a:t>Course</a:t>
            </a:r>
            <a:endParaRPr lang="it-IT" dirty="0"/>
          </a:p>
        </p:txBody>
      </p:sp>
      <p:pic>
        <p:nvPicPr>
          <p:cNvPr id="12" name="Immagine 11"/>
          <p:cNvPicPr>
            <a:picLocks noChangeAspect="1"/>
          </p:cNvPicPr>
          <p:nvPr/>
        </p:nvPicPr>
        <p:blipFill>
          <a:blip r:embed="rId5"/>
          <a:stretch>
            <a:fillRect/>
          </a:stretch>
        </p:blipFill>
        <p:spPr>
          <a:xfrm>
            <a:off x="176664" y="4582903"/>
            <a:ext cx="3419259" cy="2072278"/>
          </a:xfrm>
          <a:prstGeom prst="rect">
            <a:avLst/>
          </a:prstGeom>
        </p:spPr>
      </p:pic>
      <p:sp>
        <p:nvSpPr>
          <p:cNvPr id="14" name="Rettangolo 13"/>
          <p:cNvSpPr/>
          <p:nvPr/>
        </p:nvSpPr>
        <p:spPr>
          <a:xfrm>
            <a:off x="3595923" y="5017898"/>
            <a:ext cx="1126345" cy="646331"/>
          </a:xfrm>
          <a:prstGeom prst="rect">
            <a:avLst/>
          </a:prstGeom>
        </p:spPr>
        <p:txBody>
          <a:bodyPr wrap="square">
            <a:spAutoFit/>
          </a:bodyPr>
          <a:lstStyle/>
          <a:p>
            <a:r>
              <a:rPr lang="it-IT" dirty="0" err="1" smtClean="0"/>
              <a:t>Saut</a:t>
            </a:r>
            <a:r>
              <a:rPr lang="it-IT" dirty="0" smtClean="0"/>
              <a:t> en</a:t>
            </a:r>
            <a:endParaRPr lang="it-IT" dirty="0"/>
          </a:p>
          <a:p>
            <a:r>
              <a:rPr lang="it-IT" dirty="0" err="1" smtClean="0"/>
              <a:t>longueur</a:t>
            </a:r>
            <a:endParaRPr lang="it-IT" dirty="0"/>
          </a:p>
        </p:txBody>
      </p:sp>
      <p:pic>
        <p:nvPicPr>
          <p:cNvPr id="16" name="Immagine 15"/>
          <p:cNvPicPr>
            <a:picLocks noChangeAspect="1"/>
          </p:cNvPicPr>
          <p:nvPr/>
        </p:nvPicPr>
        <p:blipFill>
          <a:blip r:embed="rId6"/>
          <a:stretch>
            <a:fillRect/>
          </a:stretch>
        </p:blipFill>
        <p:spPr>
          <a:xfrm>
            <a:off x="6115521" y="4559649"/>
            <a:ext cx="2712531" cy="2095532"/>
          </a:xfrm>
          <a:prstGeom prst="rect">
            <a:avLst/>
          </a:prstGeom>
        </p:spPr>
      </p:pic>
      <p:sp>
        <p:nvSpPr>
          <p:cNvPr id="17" name="Rettangolo 16"/>
          <p:cNvSpPr/>
          <p:nvPr/>
        </p:nvSpPr>
        <p:spPr>
          <a:xfrm>
            <a:off x="6436094" y="3649381"/>
            <a:ext cx="2288654" cy="646331"/>
          </a:xfrm>
          <a:prstGeom prst="rect">
            <a:avLst/>
          </a:prstGeom>
        </p:spPr>
        <p:txBody>
          <a:bodyPr wrap="square">
            <a:spAutoFit/>
          </a:bodyPr>
          <a:lstStyle/>
          <a:p>
            <a:endParaRPr lang="it-IT" dirty="0"/>
          </a:p>
          <a:p>
            <a:r>
              <a:rPr lang="it-IT" dirty="0" smtClean="0"/>
              <a:t>      </a:t>
            </a:r>
            <a:r>
              <a:rPr lang="it-IT" dirty="0" err="1" smtClean="0"/>
              <a:t>Lutte</a:t>
            </a:r>
            <a:r>
              <a:rPr lang="it-IT" dirty="0" smtClean="0"/>
              <a:t> et boxe</a:t>
            </a:r>
            <a:endParaRPr lang="it-IT" dirty="0"/>
          </a:p>
        </p:txBody>
      </p:sp>
    </p:spTree>
    <p:extLst>
      <p:ext uri="{BB962C8B-B14F-4D97-AF65-F5344CB8AC3E}">
        <p14:creationId xmlns:p14="http://schemas.microsoft.com/office/powerpoint/2010/main" xmlns="" val="409695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COURSE AVEC LES ARMES</a:t>
            </a:r>
            <a:endPar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egnaposto contenuto 3"/>
          <p:cNvSpPr>
            <a:spLocks noGrp="1"/>
          </p:cNvSpPr>
          <p:nvPr>
            <p:ph idx="1"/>
          </p:nvPr>
        </p:nvSpPr>
        <p:spPr>
          <a:xfrm>
            <a:off x="123297" y="1417638"/>
            <a:ext cx="8877369" cy="5030423"/>
          </a:xfrm>
        </p:spPr>
        <p:txBody>
          <a:bodyPr>
            <a:normAutofit/>
          </a:bodyPr>
          <a:lstStyle/>
          <a:p>
            <a:pPr marL="0" indent="0">
              <a:buNone/>
            </a:pPr>
            <a:r>
              <a:rPr lang="it-IT" sz="2000" dirty="0" smtClean="0"/>
              <a:t>					 </a:t>
            </a:r>
            <a:r>
              <a:rPr lang="it-IT" sz="2400" dirty="0" smtClean="0"/>
              <a:t>En </a:t>
            </a:r>
            <a:r>
              <a:rPr lang="it-IT" sz="2400" dirty="0" err="1" smtClean="0"/>
              <a:t>clôture</a:t>
            </a:r>
            <a:r>
              <a:rPr lang="it-IT" sz="2400" dirty="0" smtClean="0"/>
              <a:t> </a:t>
            </a:r>
            <a:r>
              <a:rPr lang="it-IT" sz="2400" dirty="0" err="1" smtClean="0"/>
              <a:t>des</a:t>
            </a:r>
            <a:r>
              <a:rPr lang="it-IT" sz="2400" dirty="0" smtClean="0"/>
              <a:t> </a:t>
            </a:r>
            <a:r>
              <a:rPr lang="it-IT" sz="2400" dirty="0" err="1" smtClean="0"/>
              <a:t>Jeux</a:t>
            </a:r>
            <a:r>
              <a:rPr lang="it-IT" sz="2400" dirty="0" smtClean="0"/>
              <a:t> </a:t>
            </a:r>
            <a:r>
              <a:rPr lang="it-IT" sz="2400" dirty="0" err="1" smtClean="0"/>
              <a:t>Olympiques</a:t>
            </a:r>
            <a:r>
              <a:rPr lang="it-IT" sz="2400" dirty="0" smtClean="0"/>
              <a:t> </a:t>
            </a:r>
            <a:r>
              <a:rPr lang="it-IT" sz="2400" dirty="0" err="1" smtClean="0"/>
              <a:t>dela</a:t>
            </a:r>
            <a:r>
              <a:rPr lang="it-IT" sz="2400" dirty="0" smtClean="0"/>
              <a:t> </a:t>
            </a:r>
            <a:r>
              <a:rPr lang="it-IT" sz="2400" dirty="0" err="1" smtClean="0"/>
              <a:t>Grèce</a:t>
            </a:r>
            <a:r>
              <a:rPr lang="it-IT" sz="2400" dirty="0" smtClean="0"/>
              <a:t> antique</a:t>
            </a:r>
            <a:r>
              <a:rPr lang="it-IT" sz="2000" dirty="0" smtClean="0"/>
              <a:t>, </a:t>
            </a:r>
          </a:p>
          <a:p>
            <a:pPr marL="0" indent="0">
              <a:buNone/>
            </a:pPr>
            <a:r>
              <a:rPr lang="it-IT" sz="2000" dirty="0"/>
              <a:t>	</a:t>
            </a:r>
            <a:r>
              <a:rPr lang="it-IT" sz="2000" dirty="0" smtClean="0"/>
              <a:t>				 </a:t>
            </a:r>
            <a:r>
              <a:rPr lang="it-IT" sz="2400" dirty="0" smtClean="0"/>
              <a:t>il y </a:t>
            </a:r>
            <a:r>
              <a:rPr lang="it-IT" sz="2400" dirty="0" err="1" smtClean="0"/>
              <a:t>avait</a:t>
            </a:r>
            <a:r>
              <a:rPr lang="it-IT" sz="2400" dirty="0" smtClean="0"/>
              <a:t> une  </a:t>
            </a:r>
            <a:r>
              <a:rPr lang="fr-FR" sz="2400" dirty="0" err="1" smtClean="0"/>
              <a:t>é</a:t>
            </a:r>
            <a:r>
              <a:rPr lang="it-IT" sz="2400" dirty="0" err="1" smtClean="0"/>
              <a:t>preuve</a:t>
            </a:r>
            <a:r>
              <a:rPr lang="it-IT" sz="2400" dirty="0" smtClean="0"/>
              <a:t> de </a:t>
            </a:r>
            <a:r>
              <a:rPr lang="it-IT" sz="2400" dirty="0" err="1" smtClean="0"/>
              <a:t>course</a:t>
            </a:r>
            <a:r>
              <a:rPr lang="it-IT" sz="2400" dirty="0" smtClean="0"/>
              <a:t> </a:t>
            </a:r>
            <a:r>
              <a:rPr lang="it-IT" sz="2400" dirty="0" err="1" smtClean="0"/>
              <a:t>réservée</a:t>
            </a:r>
            <a:r>
              <a:rPr lang="it-IT" sz="2400" dirty="0" smtClean="0"/>
              <a:t> </a:t>
            </a:r>
            <a:r>
              <a:rPr lang="it-IT" sz="2400" dirty="0" err="1" smtClean="0"/>
              <a:t>aux</a:t>
            </a:r>
            <a:r>
              <a:rPr lang="it-IT" sz="2400" dirty="0" smtClean="0"/>
              <a:t> </a:t>
            </a:r>
          </a:p>
          <a:p>
            <a:pPr marL="0" indent="0">
              <a:buNone/>
            </a:pPr>
            <a:r>
              <a:rPr lang="it-IT" sz="2000" dirty="0"/>
              <a:t>	</a:t>
            </a:r>
            <a:r>
              <a:rPr lang="it-IT" sz="2000" dirty="0" smtClean="0"/>
              <a:t>				 </a:t>
            </a:r>
            <a:r>
              <a:rPr lang="it-IT" sz="2400" dirty="0" err="1" smtClean="0"/>
              <a:t>guerriers</a:t>
            </a:r>
            <a:r>
              <a:rPr lang="it-IT" sz="2400" dirty="0" smtClean="0"/>
              <a:t> en </a:t>
            </a:r>
            <a:r>
              <a:rPr lang="it-IT" sz="2400" dirty="0" err="1" smtClean="0"/>
              <a:t>armes</a:t>
            </a:r>
            <a:r>
              <a:rPr lang="it-IT" sz="2400" dirty="0" smtClean="0"/>
              <a:t>:</a:t>
            </a:r>
            <a:r>
              <a:rPr lang="it-IT" sz="2400" dirty="0" smtClean="0">
                <a:solidFill>
                  <a:srgbClr val="FF0000"/>
                </a:solidFill>
              </a:rPr>
              <a:t> le </a:t>
            </a:r>
            <a:r>
              <a:rPr lang="it-IT" sz="2400" dirty="0" err="1" smtClean="0">
                <a:solidFill>
                  <a:srgbClr val="FF0000"/>
                </a:solidFill>
              </a:rPr>
              <a:t>oplitodrome</a:t>
            </a:r>
            <a:r>
              <a:rPr lang="it-IT" sz="2400" dirty="0" smtClean="0">
                <a:solidFill>
                  <a:srgbClr val="FF0000"/>
                </a:solidFill>
              </a:rPr>
              <a:t> </a:t>
            </a:r>
            <a:r>
              <a:rPr lang="it-IT" sz="2400" dirty="0" smtClean="0"/>
              <a:t> </a:t>
            </a:r>
            <a:r>
              <a:rPr lang="it-IT" sz="2400" dirty="0" err="1" smtClean="0"/>
              <a:t>où</a:t>
            </a:r>
            <a:r>
              <a:rPr lang="it-IT" sz="2400" dirty="0" smtClean="0"/>
              <a:t> </a:t>
            </a:r>
            <a:r>
              <a:rPr lang="it-IT" sz="2400" dirty="0" err="1" smtClean="0"/>
              <a:t>seul</a:t>
            </a:r>
            <a:r>
              <a:rPr lang="it-IT" sz="2400" dirty="0" smtClean="0"/>
              <a:t> </a:t>
            </a:r>
            <a:r>
              <a:rPr lang="it-IT" sz="2400" dirty="0" err="1" smtClean="0"/>
              <a:t>les</a:t>
            </a:r>
            <a:r>
              <a:rPr lang="it-IT" sz="2400" dirty="0" smtClean="0"/>
              <a:t> </a:t>
            </a:r>
          </a:p>
          <a:p>
            <a:pPr marL="0" indent="0">
              <a:buNone/>
            </a:pPr>
            <a:r>
              <a:rPr lang="it-IT" sz="2400" dirty="0"/>
              <a:t>	</a:t>
            </a:r>
            <a:r>
              <a:rPr lang="it-IT" sz="2400" dirty="0" smtClean="0"/>
              <a:t>			</a:t>
            </a:r>
            <a:r>
              <a:rPr lang="it-IT" sz="2000" dirty="0" err="1" smtClean="0"/>
              <a:t>ath</a:t>
            </a:r>
            <a:r>
              <a:rPr lang="it-IT" sz="2000" dirty="0" smtClean="0"/>
              <a:t>	  </a:t>
            </a:r>
            <a:r>
              <a:rPr lang="it-IT" sz="2400" dirty="0" err="1" smtClean="0"/>
              <a:t>athlètes</a:t>
            </a:r>
            <a:r>
              <a:rPr lang="it-IT" sz="2400" dirty="0" smtClean="0"/>
              <a:t>/</a:t>
            </a:r>
            <a:r>
              <a:rPr lang="it-IT" sz="2400" dirty="0" err="1" smtClean="0"/>
              <a:t>guerriers</a:t>
            </a:r>
            <a:r>
              <a:rPr lang="it-IT" sz="2400" dirty="0" smtClean="0"/>
              <a:t> plus </a:t>
            </a:r>
            <a:r>
              <a:rPr lang="it-IT" sz="2400" dirty="0" err="1" smtClean="0"/>
              <a:t>forts</a:t>
            </a:r>
            <a:r>
              <a:rPr lang="it-IT" sz="2400" dirty="0" smtClean="0"/>
              <a:t>	et </a:t>
            </a:r>
            <a:r>
              <a:rPr lang="it-IT" sz="2400" dirty="0" err="1" smtClean="0"/>
              <a:t>rapides</a:t>
            </a:r>
            <a:r>
              <a:rPr lang="it-IT" sz="2400" dirty="0" smtClean="0"/>
              <a:t> </a:t>
            </a:r>
            <a:r>
              <a:rPr lang="it-IT" sz="2400" dirty="0" err="1" smtClean="0"/>
              <a:t>participaient</a:t>
            </a:r>
            <a:r>
              <a:rPr lang="it-IT" sz="2000" dirty="0" smtClean="0"/>
              <a:t>. </a:t>
            </a:r>
          </a:p>
          <a:p>
            <a:pPr marL="0" indent="0">
              <a:buNone/>
            </a:pPr>
            <a:r>
              <a:rPr lang="it-IT" sz="2000" dirty="0"/>
              <a:t>	</a:t>
            </a:r>
            <a:r>
              <a:rPr lang="it-IT" sz="2000" dirty="0" smtClean="0"/>
              <a:t>				 </a:t>
            </a:r>
            <a:r>
              <a:rPr lang="it-IT" sz="2400" dirty="0" err="1" smtClean="0"/>
              <a:t>Ces</a:t>
            </a:r>
            <a:r>
              <a:rPr lang="it-IT" sz="2400" dirty="0" smtClean="0"/>
              <a:t> </a:t>
            </a:r>
            <a:r>
              <a:rPr lang="it-IT" sz="2400" dirty="0" err="1" smtClean="0"/>
              <a:t>champions</a:t>
            </a:r>
            <a:r>
              <a:rPr lang="it-IT" sz="2400" dirty="0" smtClean="0"/>
              <a:t>, </a:t>
            </a:r>
            <a:r>
              <a:rPr lang="it-IT" sz="2400" dirty="0" err="1" smtClean="0"/>
              <a:t>nus</a:t>
            </a:r>
            <a:r>
              <a:rPr lang="it-IT" sz="2400" dirty="0" smtClean="0"/>
              <a:t> et nu-</a:t>
            </a:r>
            <a:r>
              <a:rPr lang="it-IT" sz="2400" dirty="0" err="1" smtClean="0"/>
              <a:t>pieds</a:t>
            </a:r>
            <a:r>
              <a:rPr lang="it-IT" sz="2000" dirty="0" smtClean="0"/>
              <a:t> </a:t>
            </a:r>
            <a:r>
              <a:rPr lang="it-IT" sz="2400" dirty="0" err="1" smtClean="0"/>
              <a:t>comme</a:t>
            </a:r>
            <a:r>
              <a:rPr lang="it-IT" sz="2400" dirty="0" smtClean="0"/>
              <a:t> </a:t>
            </a:r>
            <a:r>
              <a:rPr lang="it-IT" sz="2400" dirty="0" err="1" smtClean="0"/>
              <a:t>dans</a:t>
            </a:r>
            <a:r>
              <a:rPr lang="it-IT" sz="2400" dirty="0" smtClean="0"/>
              <a:t> </a:t>
            </a:r>
            <a:r>
              <a:rPr lang="it-IT" sz="2400" dirty="0" err="1" smtClean="0"/>
              <a:t>les</a:t>
            </a:r>
            <a:endParaRPr lang="it-IT" sz="2400" dirty="0" smtClean="0"/>
          </a:p>
          <a:p>
            <a:pPr marL="0" indent="0">
              <a:buNone/>
            </a:pPr>
            <a:r>
              <a:rPr lang="it-IT" sz="2400" dirty="0"/>
              <a:t>	</a:t>
            </a:r>
            <a:r>
              <a:rPr lang="it-IT" sz="2400" dirty="0" smtClean="0"/>
              <a:t>				 </a:t>
            </a:r>
            <a:r>
              <a:rPr lang="it-IT" sz="2400" dirty="0" err="1" smtClean="0"/>
              <a:t>autres</a:t>
            </a:r>
            <a:r>
              <a:rPr lang="it-IT" sz="2400" dirty="0" smtClean="0"/>
              <a:t> </a:t>
            </a:r>
            <a:r>
              <a:rPr lang="it-IT" sz="2400" dirty="0" err="1" smtClean="0"/>
              <a:t>épreuves</a:t>
            </a:r>
            <a:r>
              <a:rPr lang="it-IT" sz="2400" dirty="0" smtClean="0"/>
              <a:t>, </a:t>
            </a:r>
            <a:r>
              <a:rPr lang="it-IT" sz="2400" dirty="0" err="1" smtClean="0"/>
              <a:t>portaient</a:t>
            </a:r>
            <a:r>
              <a:rPr lang="it-IT" sz="2400" dirty="0" smtClean="0"/>
              <a:t> un </a:t>
            </a:r>
            <a:r>
              <a:rPr lang="it-IT" sz="2400" dirty="0" err="1" smtClean="0"/>
              <a:t>casque</a:t>
            </a:r>
            <a:r>
              <a:rPr lang="it-IT" sz="2400" dirty="0"/>
              <a:t> </a:t>
            </a:r>
            <a:r>
              <a:rPr lang="it-IT" sz="2400" dirty="0" smtClean="0"/>
              <a:t>et </a:t>
            </a:r>
            <a:r>
              <a:rPr lang="it-IT" sz="2400" dirty="0" err="1" smtClean="0"/>
              <a:t>des</a:t>
            </a:r>
            <a:r>
              <a:rPr lang="it-IT" sz="2400" dirty="0" smtClean="0"/>
              <a:t> 					 </a:t>
            </a:r>
            <a:r>
              <a:rPr lang="it-IT" sz="2400" dirty="0" err="1" smtClean="0"/>
              <a:t>jambières</a:t>
            </a:r>
            <a:r>
              <a:rPr lang="it-IT" sz="2400" dirty="0" smtClean="0"/>
              <a:t>, </a:t>
            </a:r>
            <a:r>
              <a:rPr lang="it-IT" sz="2400" dirty="0" err="1" smtClean="0"/>
              <a:t>bouclier</a:t>
            </a:r>
            <a:r>
              <a:rPr lang="it-IT" sz="2400" dirty="0" smtClean="0"/>
              <a:t> et </a:t>
            </a:r>
            <a:r>
              <a:rPr lang="it-IT" sz="2400" dirty="0" err="1" smtClean="0"/>
              <a:t>armes</a:t>
            </a:r>
            <a:r>
              <a:rPr lang="it-IT" sz="2400" dirty="0" smtClean="0"/>
              <a:t>, en tout plus de 20 </a:t>
            </a:r>
            <a:r>
              <a:rPr lang="it-IT" sz="2000" dirty="0" smtClean="0"/>
              <a:t>kg 			                </a:t>
            </a:r>
            <a:r>
              <a:rPr lang="it-IT" sz="2400" dirty="0" err="1" smtClean="0"/>
              <a:t>entre</a:t>
            </a:r>
            <a:r>
              <a:rPr lang="it-IT" sz="2400" dirty="0" smtClean="0"/>
              <a:t> </a:t>
            </a:r>
            <a:r>
              <a:rPr lang="it-IT" sz="2400" dirty="0" err="1" smtClean="0">
                <a:solidFill>
                  <a:srgbClr val="000000"/>
                </a:solidFill>
              </a:rPr>
              <a:t>métal</a:t>
            </a:r>
            <a:r>
              <a:rPr lang="it-IT" sz="2400" dirty="0" smtClean="0">
                <a:solidFill>
                  <a:srgbClr val="000000"/>
                </a:solidFill>
              </a:rPr>
              <a:t> et </a:t>
            </a:r>
            <a:r>
              <a:rPr lang="it-IT" sz="2400" dirty="0" err="1" smtClean="0">
                <a:solidFill>
                  <a:srgbClr val="000000"/>
                </a:solidFill>
              </a:rPr>
              <a:t>cuir</a:t>
            </a:r>
            <a:r>
              <a:rPr lang="it-IT" sz="2000" dirty="0" smtClean="0">
                <a:solidFill>
                  <a:srgbClr val="000000"/>
                </a:solidFill>
              </a:rPr>
              <a:t>.</a:t>
            </a:r>
          </a:p>
          <a:p>
            <a:pPr marL="0" indent="0">
              <a:buNone/>
            </a:pPr>
            <a:r>
              <a:rPr lang="it-IT" sz="2400" dirty="0" smtClean="0">
                <a:solidFill>
                  <a:srgbClr val="000000"/>
                </a:solidFill>
              </a:rPr>
              <a:t>C’</a:t>
            </a:r>
            <a:r>
              <a:rPr lang="fr-FR" sz="2400" dirty="0" err="1" smtClean="0">
                <a:solidFill>
                  <a:srgbClr val="000000"/>
                </a:solidFill>
              </a:rPr>
              <a:t>é</a:t>
            </a:r>
            <a:r>
              <a:rPr lang="it-IT" sz="2400" dirty="0" err="1" smtClean="0">
                <a:solidFill>
                  <a:srgbClr val="000000"/>
                </a:solidFill>
              </a:rPr>
              <a:t>tait</a:t>
            </a:r>
            <a:r>
              <a:rPr lang="it-IT" sz="2400" dirty="0" smtClean="0">
                <a:solidFill>
                  <a:srgbClr val="000000"/>
                </a:solidFill>
              </a:rPr>
              <a:t> la </a:t>
            </a:r>
            <a:r>
              <a:rPr lang="it-IT" sz="2400" dirty="0" err="1" smtClean="0">
                <a:solidFill>
                  <a:srgbClr val="000000"/>
                </a:solidFill>
              </a:rPr>
              <a:t>dernière</a:t>
            </a:r>
            <a:r>
              <a:rPr lang="it-IT" sz="2400" dirty="0" smtClean="0">
                <a:solidFill>
                  <a:srgbClr val="000000"/>
                </a:solidFill>
              </a:rPr>
              <a:t> </a:t>
            </a:r>
            <a:r>
              <a:rPr lang="it-IT" sz="2400" dirty="0" err="1" smtClean="0">
                <a:solidFill>
                  <a:srgbClr val="000000"/>
                </a:solidFill>
              </a:rPr>
              <a:t>compétition</a:t>
            </a:r>
            <a:r>
              <a:rPr lang="it-IT" sz="2400" dirty="0" smtClean="0">
                <a:solidFill>
                  <a:srgbClr val="000000"/>
                </a:solidFill>
              </a:rPr>
              <a:t> </a:t>
            </a:r>
            <a:r>
              <a:rPr lang="it-IT" sz="2400" dirty="0" err="1" smtClean="0">
                <a:solidFill>
                  <a:srgbClr val="000000"/>
                </a:solidFill>
              </a:rPr>
              <a:t>des</a:t>
            </a:r>
            <a:r>
              <a:rPr lang="it-IT" sz="2400" dirty="0" smtClean="0">
                <a:solidFill>
                  <a:srgbClr val="000000"/>
                </a:solidFill>
              </a:rPr>
              <a:t> </a:t>
            </a:r>
            <a:r>
              <a:rPr lang="it-IT" sz="2400" dirty="0" err="1" smtClean="0">
                <a:solidFill>
                  <a:srgbClr val="000000"/>
                </a:solidFill>
              </a:rPr>
              <a:t>Olympiades</a:t>
            </a:r>
            <a:r>
              <a:rPr lang="it-IT" sz="2400" dirty="0" smtClean="0">
                <a:solidFill>
                  <a:srgbClr val="000000"/>
                </a:solidFill>
              </a:rPr>
              <a:t> car </a:t>
            </a:r>
            <a:r>
              <a:rPr lang="it-IT" sz="2400" dirty="0" err="1" smtClean="0">
                <a:solidFill>
                  <a:srgbClr val="000000"/>
                </a:solidFill>
              </a:rPr>
              <a:t>symbolisait</a:t>
            </a:r>
            <a:r>
              <a:rPr lang="it-IT" sz="2400" dirty="0" smtClean="0">
                <a:solidFill>
                  <a:srgbClr val="000000"/>
                </a:solidFill>
              </a:rPr>
              <a:t> le </a:t>
            </a:r>
            <a:r>
              <a:rPr lang="it-IT" sz="2400" dirty="0" err="1" smtClean="0">
                <a:solidFill>
                  <a:srgbClr val="000000"/>
                </a:solidFill>
              </a:rPr>
              <a:t>retour</a:t>
            </a:r>
            <a:r>
              <a:rPr lang="it-IT" sz="2400" dirty="0" smtClean="0">
                <a:solidFill>
                  <a:srgbClr val="000000"/>
                </a:solidFill>
              </a:rPr>
              <a:t> à la guerre </a:t>
            </a:r>
            <a:r>
              <a:rPr lang="it-IT" sz="2400" dirty="0" err="1" smtClean="0">
                <a:solidFill>
                  <a:srgbClr val="000000"/>
                </a:solidFill>
              </a:rPr>
              <a:t>après</a:t>
            </a:r>
            <a:r>
              <a:rPr lang="it-IT" sz="2400" dirty="0" smtClean="0">
                <a:solidFill>
                  <a:srgbClr val="000000"/>
                </a:solidFill>
              </a:rPr>
              <a:t> la </a:t>
            </a:r>
            <a:r>
              <a:rPr lang="it-IT" sz="2400" dirty="0" err="1" smtClean="0">
                <a:solidFill>
                  <a:srgbClr val="000000"/>
                </a:solidFill>
              </a:rPr>
              <a:t>période</a:t>
            </a:r>
            <a:r>
              <a:rPr lang="it-IT" sz="2400" dirty="0" smtClean="0">
                <a:solidFill>
                  <a:srgbClr val="000000"/>
                </a:solidFill>
              </a:rPr>
              <a:t> de </a:t>
            </a:r>
            <a:r>
              <a:rPr lang="it-IT" sz="2400" dirty="0" err="1" smtClean="0">
                <a:solidFill>
                  <a:srgbClr val="000000"/>
                </a:solidFill>
              </a:rPr>
              <a:t>paix</a:t>
            </a:r>
            <a:r>
              <a:rPr lang="it-IT" sz="2400" dirty="0" smtClean="0">
                <a:solidFill>
                  <a:srgbClr val="000000"/>
                </a:solidFill>
              </a:rPr>
              <a:t> pendant </a:t>
            </a:r>
            <a:r>
              <a:rPr lang="it-IT" sz="2400" dirty="0" err="1" smtClean="0">
                <a:solidFill>
                  <a:srgbClr val="000000"/>
                </a:solidFill>
              </a:rPr>
              <a:t>les</a:t>
            </a:r>
            <a:r>
              <a:rPr lang="it-IT" sz="2400" dirty="0" smtClean="0">
                <a:solidFill>
                  <a:srgbClr val="000000"/>
                </a:solidFill>
              </a:rPr>
              <a:t> </a:t>
            </a:r>
            <a:r>
              <a:rPr lang="it-IT" sz="2400" dirty="0" err="1" smtClean="0">
                <a:solidFill>
                  <a:srgbClr val="000000"/>
                </a:solidFill>
              </a:rPr>
              <a:t>jeux</a:t>
            </a:r>
            <a:endParaRPr lang="it-IT" sz="2400" dirty="0" smtClean="0">
              <a:solidFill>
                <a:srgbClr val="000000"/>
              </a:solidFill>
            </a:endParaRPr>
          </a:p>
        </p:txBody>
      </p:sp>
      <p:pic>
        <p:nvPicPr>
          <p:cNvPr id="5" name="Immagine 4"/>
          <p:cNvPicPr>
            <a:picLocks noChangeAspect="1"/>
          </p:cNvPicPr>
          <p:nvPr/>
        </p:nvPicPr>
        <p:blipFill>
          <a:blip r:embed="rId2"/>
          <a:stretch>
            <a:fillRect/>
          </a:stretch>
        </p:blipFill>
        <p:spPr>
          <a:xfrm>
            <a:off x="123298" y="1664413"/>
            <a:ext cx="2348020" cy="2624909"/>
          </a:xfrm>
          <a:prstGeom prst="rect">
            <a:avLst/>
          </a:prstGeom>
        </p:spPr>
      </p:pic>
    </p:spTree>
    <p:extLst>
      <p:ext uri="{BB962C8B-B14F-4D97-AF65-F5344CB8AC3E}">
        <p14:creationId xmlns:p14="http://schemas.microsoft.com/office/powerpoint/2010/main" xmlns="" val="351064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1274"/>
          </a:xfrm>
        </p:spPr>
        <p:txBody>
          <a:bodyPr>
            <a:normAutofit/>
          </a:bodyPr>
          <a:lstStyle/>
          <a:p>
            <a:r>
              <a:rPr lang="it-IT" dirty="0" smtClean="0"/>
              <a:t>CEREMONIE  DE CLÔTURE </a:t>
            </a:r>
            <a:endParaRPr lang="it-IT" dirty="0"/>
          </a:p>
        </p:txBody>
      </p:sp>
      <p:sp>
        <p:nvSpPr>
          <p:cNvPr id="3" name="Segnaposto contenuto 2"/>
          <p:cNvSpPr>
            <a:spLocks noGrp="1"/>
          </p:cNvSpPr>
          <p:nvPr>
            <p:ph idx="1"/>
          </p:nvPr>
        </p:nvSpPr>
        <p:spPr>
          <a:xfrm>
            <a:off x="457200" y="1600200"/>
            <a:ext cx="8229600" cy="4958822"/>
          </a:xfrm>
        </p:spPr>
        <p:txBody>
          <a:bodyPr>
            <a:normAutofit/>
          </a:bodyPr>
          <a:lstStyle/>
          <a:p>
            <a:pPr marL="0" indent="0" algn="ctr">
              <a:buNone/>
            </a:pPr>
            <a:r>
              <a:rPr lang="it-IT" sz="2800" dirty="0" smtClean="0"/>
              <a:t>Pendant la </a:t>
            </a:r>
            <a:r>
              <a:rPr lang="it-IT" sz="2800" dirty="0" err="1" smtClean="0"/>
              <a:t>fasteuse</a:t>
            </a:r>
            <a:r>
              <a:rPr lang="it-IT" sz="2800" dirty="0" smtClean="0"/>
              <a:t> </a:t>
            </a:r>
            <a:r>
              <a:rPr lang="it-IT" sz="2800" dirty="0" err="1" smtClean="0"/>
              <a:t>cérémonie</a:t>
            </a:r>
            <a:r>
              <a:rPr lang="it-IT" sz="2800" dirty="0" smtClean="0"/>
              <a:t> de </a:t>
            </a:r>
            <a:r>
              <a:rPr lang="it-IT" sz="2800" dirty="0" err="1" smtClean="0"/>
              <a:t>clôture</a:t>
            </a:r>
            <a:r>
              <a:rPr lang="it-IT" sz="2800" dirty="0" smtClean="0"/>
              <a:t> </a:t>
            </a:r>
            <a:r>
              <a:rPr lang="it-IT" sz="2800" dirty="0" err="1" smtClean="0"/>
              <a:t>devant</a:t>
            </a:r>
            <a:r>
              <a:rPr lang="it-IT" sz="2800" dirty="0" smtClean="0"/>
              <a:t> l’</a:t>
            </a:r>
            <a:r>
              <a:rPr lang="it-IT" sz="2800" dirty="0" err="1" smtClean="0"/>
              <a:t>autel</a:t>
            </a:r>
            <a:r>
              <a:rPr lang="it-IT" sz="2800" dirty="0" smtClean="0"/>
              <a:t> de Zeus, on </a:t>
            </a:r>
            <a:r>
              <a:rPr lang="it-IT" sz="2800" dirty="0" err="1" smtClean="0"/>
              <a:t>distribuait</a:t>
            </a:r>
            <a:r>
              <a:rPr lang="it-IT" sz="2800" dirty="0" smtClean="0"/>
              <a:t> </a:t>
            </a:r>
            <a:r>
              <a:rPr lang="it-IT" sz="2800" dirty="0" err="1" smtClean="0"/>
              <a:t>les</a:t>
            </a:r>
            <a:r>
              <a:rPr lang="it-IT" sz="2800" dirty="0" smtClean="0"/>
              <a:t> </a:t>
            </a:r>
            <a:r>
              <a:rPr lang="it-IT" sz="2800" dirty="0" err="1" smtClean="0"/>
              <a:t>prix</a:t>
            </a:r>
            <a:r>
              <a:rPr lang="it-IT" sz="2800" dirty="0" smtClean="0"/>
              <a:t>.</a:t>
            </a:r>
          </a:p>
          <a:p>
            <a:pPr marL="0" indent="0" algn="ctr">
              <a:buNone/>
            </a:pPr>
            <a:r>
              <a:rPr lang="it-IT" sz="2800" dirty="0" smtClean="0"/>
              <a:t>Le </a:t>
            </a:r>
            <a:r>
              <a:rPr lang="it-IT" sz="2800" dirty="0" err="1" smtClean="0"/>
              <a:t>héraut</a:t>
            </a:r>
            <a:r>
              <a:rPr lang="it-IT" sz="2800" dirty="0" smtClean="0"/>
              <a:t> </a:t>
            </a:r>
            <a:r>
              <a:rPr lang="it-IT" sz="2800" dirty="0" err="1" smtClean="0"/>
              <a:t>appelait</a:t>
            </a:r>
            <a:r>
              <a:rPr lang="it-IT" sz="2800" dirty="0" smtClean="0"/>
              <a:t> </a:t>
            </a:r>
            <a:r>
              <a:rPr lang="it-IT" sz="2800" dirty="0" err="1" smtClean="0"/>
              <a:t>les</a:t>
            </a:r>
            <a:r>
              <a:rPr lang="it-IT" sz="2800" dirty="0" smtClean="0"/>
              <a:t> </a:t>
            </a:r>
            <a:r>
              <a:rPr lang="it-IT" sz="2800" dirty="0" err="1" smtClean="0"/>
              <a:t>vainqueurs</a:t>
            </a:r>
            <a:r>
              <a:rPr lang="it-IT" sz="2800" dirty="0" smtClean="0"/>
              <a:t>, </a:t>
            </a:r>
            <a:r>
              <a:rPr lang="it-IT" sz="2800" dirty="0" err="1" smtClean="0"/>
              <a:t>les</a:t>
            </a:r>
            <a:r>
              <a:rPr lang="it-IT" sz="2800" dirty="0" smtClean="0"/>
              <a:t> </a:t>
            </a:r>
            <a:r>
              <a:rPr lang="it-IT" sz="2800" dirty="0" err="1" smtClean="0">
                <a:solidFill>
                  <a:srgbClr val="000000"/>
                </a:solidFill>
              </a:rPr>
              <a:t>hellanodices</a:t>
            </a:r>
            <a:r>
              <a:rPr lang="it-IT" sz="2800" dirty="0" smtClean="0">
                <a:solidFill>
                  <a:srgbClr val="FF0000"/>
                </a:solidFill>
              </a:rPr>
              <a:t> </a:t>
            </a:r>
            <a:r>
              <a:rPr lang="it-IT" sz="2800" dirty="0" err="1" smtClean="0">
                <a:solidFill>
                  <a:srgbClr val="000000"/>
                </a:solidFill>
              </a:rPr>
              <a:t>les</a:t>
            </a:r>
            <a:r>
              <a:rPr lang="it-IT" sz="2800" dirty="0" smtClean="0">
                <a:solidFill>
                  <a:srgbClr val="000000"/>
                </a:solidFill>
              </a:rPr>
              <a:t> </a:t>
            </a:r>
            <a:r>
              <a:rPr lang="it-IT" sz="2800" dirty="0" err="1" smtClean="0">
                <a:solidFill>
                  <a:srgbClr val="000000"/>
                </a:solidFill>
              </a:rPr>
              <a:t>couronnaient</a:t>
            </a:r>
            <a:r>
              <a:rPr lang="it-IT" sz="2800" dirty="0" smtClean="0">
                <a:solidFill>
                  <a:srgbClr val="000000"/>
                </a:solidFill>
              </a:rPr>
              <a:t> </a:t>
            </a:r>
            <a:r>
              <a:rPr lang="it-IT" sz="2800" dirty="0" err="1" smtClean="0">
                <a:solidFill>
                  <a:srgbClr val="000000"/>
                </a:solidFill>
              </a:rPr>
              <a:t>avec</a:t>
            </a:r>
            <a:r>
              <a:rPr lang="it-IT" sz="2800" dirty="0" smtClean="0">
                <a:solidFill>
                  <a:srgbClr val="000000"/>
                </a:solidFill>
              </a:rPr>
              <a:t> </a:t>
            </a:r>
            <a:r>
              <a:rPr lang="it-IT" sz="2800" dirty="0" err="1" smtClean="0">
                <a:solidFill>
                  <a:srgbClr val="000000"/>
                </a:solidFill>
              </a:rPr>
              <a:t>des</a:t>
            </a:r>
            <a:r>
              <a:rPr lang="it-IT" sz="2800" dirty="0" smtClean="0">
                <a:solidFill>
                  <a:srgbClr val="000000"/>
                </a:solidFill>
              </a:rPr>
              <a:t> </a:t>
            </a:r>
            <a:r>
              <a:rPr lang="it-IT" sz="2800" dirty="0" err="1" smtClean="0">
                <a:solidFill>
                  <a:srgbClr val="000000"/>
                </a:solidFill>
              </a:rPr>
              <a:t>rameaux</a:t>
            </a:r>
            <a:r>
              <a:rPr lang="it-IT" sz="2800" dirty="0" smtClean="0">
                <a:solidFill>
                  <a:srgbClr val="000000"/>
                </a:solidFill>
              </a:rPr>
              <a:t> </a:t>
            </a:r>
            <a:r>
              <a:rPr lang="it-IT" sz="2800" dirty="0" err="1" smtClean="0">
                <a:solidFill>
                  <a:srgbClr val="000000"/>
                </a:solidFill>
              </a:rPr>
              <a:t>d’olivier</a:t>
            </a:r>
            <a:r>
              <a:rPr lang="it-IT" sz="2800" dirty="0" smtClean="0">
                <a:solidFill>
                  <a:srgbClr val="000000"/>
                </a:solidFill>
              </a:rPr>
              <a:t> </a:t>
            </a:r>
            <a:r>
              <a:rPr lang="it-IT" sz="2800" dirty="0" err="1" smtClean="0">
                <a:solidFill>
                  <a:srgbClr val="000000"/>
                </a:solidFill>
              </a:rPr>
              <a:t>planté</a:t>
            </a:r>
            <a:r>
              <a:rPr lang="it-IT" sz="2800" dirty="0" smtClean="0">
                <a:solidFill>
                  <a:srgbClr val="000000"/>
                </a:solidFill>
              </a:rPr>
              <a:t> par </a:t>
            </a:r>
            <a:r>
              <a:rPr lang="it-IT" sz="2800" dirty="0" err="1" smtClean="0">
                <a:solidFill>
                  <a:srgbClr val="000000"/>
                </a:solidFill>
              </a:rPr>
              <a:t>Héraclès</a:t>
            </a:r>
            <a:r>
              <a:rPr lang="it-IT" sz="2800" dirty="0" smtClean="0">
                <a:solidFill>
                  <a:srgbClr val="000000"/>
                </a:solidFill>
              </a:rPr>
              <a:t>. </a:t>
            </a:r>
            <a:r>
              <a:rPr lang="it-IT" sz="2800" dirty="0" err="1" smtClean="0">
                <a:solidFill>
                  <a:srgbClr val="000000"/>
                </a:solidFill>
              </a:rPr>
              <a:t>Au</a:t>
            </a:r>
            <a:r>
              <a:rPr lang="it-IT" sz="2800" dirty="0" smtClean="0">
                <a:solidFill>
                  <a:srgbClr val="000000"/>
                </a:solidFill>
              </a:rPr>
              <a:t> </a:t>
            </a:r>
            <a:r>
              <a:rPr lang="it-IT" sz="2800" dirty="0" err="1" smtClean="0">
                <a:solidFill>
                  <a:srgbClr val="000000"/>
                </a:solidFill>
              </a:rPr>
              <a:t>coucher</a:t>
            </a:r>
            <a:r>
              <a:rPr lang="it-IT" sz="2800" dirty="0" smtClean="0">
                <a:solidFill>
                  <a:srgbClr val="000000"/>
                </a:solidFill>
              </a:rPr>
              <a:t> </a:t>
            </a:r>
            <a:r>
              <a:rPr lang="it-IT" sz="2800" dirty="0" err="1" smtClean="0">
                <a:solidFill>
                  <a:srgbClr val="000000"/>
                </a:solidFill>
              </a:rPr>
              <a:t>du</a:t>
            </a:r>
            <a:r>
              <a:rPr lang="it-IT" sz="2800" dirty="0" smtClean="0">
                <a:solidFill>
                  <a:srgbClr val="000000"/>
                </a:solidFill>
              </a:rPr>
              <a:t> soleil </a:t>
            </a:r>
            <a:r>
              <a:rPr lang="it-IT" sz="2800" dirty="0" err="1" smtClean="0">
                <a:solidFill>
                  <a:srgbClr val="000000"/>
                </a:solidFill>
              </a:rPr>
              <a:t>avait</a:t>
            </a:r>
            <a:r>
              <a:rPr lang="it-IT" sz="2800" dirty="0" smtClean="0">
                <a:solidFill>
                  <a:srgbClr val="000000"/>
                </a:solidFill>
              </a:rPr>
              <a:t> </a:t>
            </a:r>
            <a:r>
              <a:rPr lang="it-IT" sz="2800" dirty="0" err="1" smtClean="0">
                <a:solidFill>
                  <a:srgbClr val="000000"/>
                </a:solidFill>
              </a:rPr>
              <a:t>lieu</a:t>
            </a:r>
            <a:r>
              <a:rPr lang="it-IT" sz="2800" dirty="0" smtClean="0">
                <a:solidFill>
                  <a:srgbClr val="000000"/>
                </a:solidFill>
              </a:rPr>
              <a:t> le </a:t>
            </a:r>
            <a:r>
              <a:rPr lang="it-IT" sz="2800" dirty="0" err="1" smtClean="0">
                <a:solidFill>
                  <a:srgbClr val="000000"/>
                </a:solidFill>
              </a:rPr>
              <a:t>banqet</a:t>
            </a:r>
            <a:endParaRPr lang="it-IT" sz="2800" dirty="0">
              <a:solidFill>
                <a:srgbClr val="000000"/>
              </a:solidFill>
            </a:endParaRPr>
          </a:p>
        </p:txBody>
      </p:sp>
      <p:pic>
        <p:nvPicPr>
          <p:cNvPr id="4" name="Immagine 3"/>
          <p:cNvPicPr>
            <a:picLocks noChangeAspect="1"/>
          </p:cNvPicPr>
          <p:nvPr/>
        </p:nvPicPr>
        <p:blipFill>
          <a:blip r:embed="rId2"/>
          <a:stretch>
            <a:fillRect/>
          </a:stretch>
        </p:blipFill>
        <p:spPr>
          <a:xfrm>
            <a:off x="2527585" y="4130211"/>
            <a:ext cx="3887178" cy="2470266"/>
          </a:xfrm>
          <a:prstGeom prst="rect">
            <a:avLst/>
          </a:prstGeom>
        </p:spPr>
      </p:pic>
    </p:spTree>
    <p:extLst>
      <p:ext uri="{BB962C8B-B14F-4D97-AF65-F5344CB8AC3E}">
        <p14:creationId xmlns:p14="http://schemas.microsoft.com/office/powerpoint/2010/main" xmlns="" val="374530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6"/>
            <a:ext cx="8229600" cy="6198083"/>
          </a:xfrm>
        </p:spPr>
        <p:txBody>
          <a:bodyPr>
            <a:normAutofit/>
          </a:bodyPr>
          <a:lstStyle/>
          <a:p>
            <a:r>
              <a:rPr lang="it-IT" sz="2800" dirty="0" smtClean="0"/>
              <a:t>L’art de la </a:t>
            </a:r>
            <a:r>
              <a:rPr lang="it-IT" sz="2800" dirty="0" err="1" smtClean="0"/>
              <a:t>céramique</a:t>
            </a:r>
            <a:r>
              <a:rPr lang="it-IT" sz="2800" dirty="0" smtClean="0"/>
              <a:t> et de la </a:t>
            </a:r>
            <a:r>
              <a:rPr lang="it-IT" sz="2800" dirty="0" err="1" smtClean="0"/>
              <a:t>peinture</a:t>
            </a:r>
            <a:r>
              <a:rPr lang="it-IT" sz="2800" dirty="0" smtClean="0"/>
              <a:t> </a:t>
            </a:r>
            <a:r>
              <a:rPr lang="it-IT" sz="2800" dirty="0" err="1" smtClean="0"/>
              <a:t>sur</a:t>
            </a:r>
            <a:r>
              <a:rPr lang="it-IT" sz="2800" dirty="0" smtClean="0"/>
              <a:t> </a:t>
            </a:r>
            <a:r>
              <a:rPr lang="it-IT" sz="2800" dirty="0" err="1" smtClean="0"/>
              <a:t>les</a:t>
            </a:r>
            <a:r>
              <a:rPr lang="it-IT" sz="2800" dirty="0" smtClean="0"/>
              <a:t> </a:t>
            </a:r>
            <a:r>
              <a:rPr lang="it-IT" sz="2800" dirty="0" err="1" smtClean="0"/>
              <a:t>vases</a:t>
            </a:r>
            <a:r>
              <a:rPr lang="it-IT" sz="2800" dirty="0" smtClean="0"/>
              <a:t> </a:t>
            </a:r>
            <a:r>
              <a:rPr lang="it-IT" sz="2800" dirty="0" err="1" smtClean="0"/>
              <a:t>atteint</a:t>
            </a:r>
            <a:r>
              <a:rPr lang="it-IT" sz="2800" dirty="0" smtClean="0"/>
              <a:t> </a:t>
            </a:r>
            <a:r>
              <a:rPr lang="it-IT" sz="2800" dirty="0" err="1" smtClean="0"/>
              <a:t>dans</a:t>
            </a:r>
            <a:r>
              <a:rPr lang="it-IT" sz="2800" dirty="0" smtClean="0"/>
              <a:t> la </a:t>
            </a:r>
            <a:r>
              <a:rPr lang="it-IT" sz="2800" dirty="0" err="1" smtClean="0"/>
              <a:t>Grèce</a:t>
            </a:r>
            <a:r>
              <a:rPr lang="it-IT" sz="2800" dirty="0" smtClean="0"/>
              <a:t> antique un </a:t>
            </a:r>
            <a:r>
              <a:rPr lang="it-IT" sz="2800" dirty="0" err="1" smtClean="0"/>
              <a:t>très</a:t>
            </a:r>
            <a:r>
              <a:rPr lang="it-IT" sz="2800" dirty="0" smtClean="0"/>
              <a:t> </a:t>
            </a:r>
            <a:r>
              <a:rPr lang="it-IT" sz="2800" dirty="0" err="1" smtClean="0"/>
              <a:t>haut</a:t>
            </a:r>
            <a:r>
              <a:rPr lang="it-IT" sz="2800" dirty="0" smtClean="0"/>
              <a:t> </a:t>
            </a:r>
            <a:r>
              <a:rPr lang="it-IT" sz="2800" dirty="0" err="1" smtClean="0"/>
              <a:t>niveau</a:t>
            </a:r>
            <a:r>
              <a:rPr lang="it-IT" sz="2800" dirty="0" smtClean="0"/>
              <a:t> de </a:t>
            </a:r>
            <a:r>
              <a:rPr lang="it-IT" sz="2800" dirty="0" err="1" smtClean="0"/>
              <a:t>qualité</a:t>
            </a:r>
            <a:r>
              <a:rPr lang="it-IT" sz="2800" dirty="0" smtClean="0"/>
              <a:t> </a:t>
            </a:r>
            <a:r>
              <a:rPr lang="it-IT" sz="2800" dirty="0" err="1" smtClean="0"/>
              <a:t>artistique</a:t>
            </a:r>
            <a:r>
              <a:rPr lang="it-IT" sz="2800" dirty="0" smtClean="0"/>
              <a:t> et c’est un t</a:t>
            </a:r>
            <a:r>
              <a:rPr lang="fr-FR" sz="2800" dirty="0" err="1" smtClean="0"/>
              <a:t>è</a:t>
            </a:r>
            <a:r>
              <a:rPr lang="it-IT" sz="2800" dirty="0" err="1" smtClean="0"/>
              <a:t>moignage</a:t>
            </a:r>
            <a:r>
              <a:rPr lang="it-IT" sz="2800" dirty="0" smtClean="0"/>
              <a:t> </a:t>
            </a:r>
            <a:r>
              <a:rPr lang="it-IT" sz="2800" dirty="0" err="1" smtClean="0"/>
              <a:t>privilégié</a:t>
            </a:r>
            <a:r>
              <a:rPr lang="it-IT" sz="2800" dirty="0" smtClean="0"/>
              <a:t> de la vie et de la culture </a:t>
            </a:r>
            <a:r>
              <a:rPr lang="it-IT" sz="2800" dirty="0" err="1" smtClean="0"/>
              <a:t>des</a:t>
            </a:r>
            <a:r>
              <a:rPr lang="it-IT" sz="2800" dirty="0" smtClean="0"/>
              <a:t> </a:t>
            </a:r>
            <a:r>
              <a:rPr lang="it-IT" sz="2800" dirty="0" err="1" smtClean="0"/>
              <a:t>Grecs</a:t>
            </a:r>
            <a:r>
              <a:rPr lang="it-IT" sz="2800" dirty="0" smtClean="0"/>
              <a:t/>
            </a:r>
            <a:br>
              <a:rPr lang="it-IT" sz="2800" dirty="0" smtClean="0"/>
            </a:br>
            <a:r>
              <a:rPr lang="it-IT" sz="2800" dirty="0" smtClean="0"/>
              <a:t/>
            </a:r>
            <a:br>
              <a:rPr lang="it-IT" sz="2800" dirty="0" smtClean="0"/>
            </a:br>
            <a:endParaRPr lang="it-IT" sz="2800" dirty="0"/>
          </a:p>
        </p:txBody>
      </p:sp>
      <p:pic>
        <p:nvPicPr>
          <p:cNvPr id="5" name="Immagine 4"/>
          <p:cNvPicPr>
            <a:picLocks noChangeAspect="1"/>
          </p:cNvPicPr>
          <p:nvPr/>
        </p:nvPicPr>
        <p:blipFill>
          <a:blip r:embed="rId2"/>
          <a:stretch>
            <a:fillRect/>
          </a:stretch>
        </p:blipFill>
        <p:spPr>
          <a:xfrm>
            <a:off x="2700200" y="4167199"/>
            <a:ext cx="3288258" cy="2463020"/>
          </a:xfrm>
          <a:prstGeom prst="rect">
            <a:avLst/>
          </a:prstGeom>
        </p:spPr>
      </p:pic>
    </p:spTree>
    <p:extLst>
      <p:ext uri="{BB962C8B-B14F-4D97-AF65-F5344CB8AC3E}">
        <p14:creationId xmlns:p14="http://schemas.microsoft.com/office/powerpoint/2010/main" xmlns="" val="109439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2617" y="123291"/>
            <a:ext cx="8667766" cy="7694414"/>
          </a:xfrm>
          <a:prstGeom prst="rect">
            <a:avLst/>
          </a:prstGeom>
        </p:spPr>
        <p:txBody>
          <a:bodyPr wrap="square">
            <a:spAutoFit/>
          </a:bodyPr>
          <a:lstStyle/>
          <a:p>
            <a:pPr algn="ctr"/>
            <a:endParaRPr lang="it-IT" dirty="0"/>
          </a:p>
          <a:p>
            <a:pPr algn="ctr"/>
            <a:r>
              <a:rPr lang="it-IT" sz="2400" dirty="0" smtClean="0"/>
              <a:t>La </a:t>
            </a:r>
            <a:r>
              <a:rPr lang="it-IT" sz="2400" dirty="0" err="1" smtClean="0"/>
              <a:t>typique</a:t>
            </a:r>
            <a:r>
              <a:rPr lang="it-IT" sz="2400" dirty="0" smtClean="0"/>
              <a:t> </a:t>
            </a:r>
            <a:r>
              <a:rPr lang="it-IT" sz="2400" dirty="0" err="1" smtClean="0"/>
              <a:t>peinture</a:t>
            </a:r>
            <a:r>
              <a:rPr lang="it-IT" sz="2400" dirty="0" smtClean="0"/>
              <a:t>  </a:t>
            </a:r>
            <a:r>
              <a:rPr lang="it-IT" sz="2400" dirty="0" err="1" smtClean="0"/>
              <a:t>des</a:t>
            </a:r>
            <a:r>
              <a:rPr lang="it-IT" sz="2400" dirty="0" smtClean="0"/>
              <a:t> </a:t>
            </a:r>
            <a:r>
              <a:rPr lang="it-IT" sz="2400" dirty="0" err="1" smtClean="0"/>
              <a:t>vases</a:t>
            </a:r>
            <a:r>
              <a:rPr lang="it-IT" sz="2400" dirty="0" smtClean="0"/>
              <a:t> </a:t>
            </a:r>
            <a:r>
              <a:rPr lang="it-IT" sz="2400" dirty="0" err="1" smtClean="0"/>
              <a:t>grecs</a:t>
            </a:r>
            <a:r>
              <a:rPr lang="it-IT" sz="2400" dirty="0" smtClean="0"/>
              <a:t> </a:t>
            </a:r>
            <a:r>
              <a:rPr lang="it-IT" sz="2400" dirty="0" err="1" smtClean="0"/>
              <a:t>du</a:t>
            </a:r>
            <a:r>
              <a:rPr lang="it-IT" sz="2400" dirty="0" smtClean="0"/>
              <a:t> VII et VI </a:t>
            </a:r>
            <a:r>
              <a:rPr lang="it-IT" sz="2400" dirty="0" err="1" smtClean="0"/>
              <a:t>siècle</a:t>
            </a:r>
            <a:r>
              <a:rPr lang="it-IT" sz="2400" dirty="0" smtClean="0"/>
              <a:t> </a:t>
            </a:r>
            <a:r>
              <a:rPr lang="it-IT" sz="2400" dirty="0" err="1" smtClean="0"/>
              <a:t>a.J.C</a:t>
            </a:r>
            <a:r>
              <a:rPr lang="it-IT" sz="2400" dirty="0" smtClean="0"/>
              <a:t>. </a:t>
            </a:r>
            <a:r>
              <a:rPr lang="it-IT" sz="2400" dirty="0" err="1" smtClean="0"/>
              <a:t>prevoyait</a:t>
            </a:r>
            <a:r>
              <a:rPr lang="it-IT" sz="2400" dirty="0" smtClean="0"/>
              <a:t> </a:t>
            </a:r>
            <a:r>
              <a:rPr lang="it-IT" sz="2400" dirty="0" err="1" smtClean="0"/>
              <a:t>des</a:t>
            </a:r>
            <a:r>
              <a:rPr lang="it-IT" sz="2400" dirty="0" smtClean="0"/>
              <a:t> </a:t>
            </a:r>
            <a:r>
              <a:rPr lang="it-IT" sz="2400" dirty="0" err="1" smtClean="0"/>
              <a:t>figures</a:t>
            </a:r>
            <a:r>
              <a:rPr lang="it-IT" sz="2400" dirty="0" smtClean="0"/>
              <a:t> </a:t>
            </a:r>
            <a:r>
              <a:rPr lang="it-IT" sz="2400" dirty="0" err="1" smtClean="0"/>
              <a:t>noires</a:t>
            </a:r>
            <a:r>
              <a:rPr lang="it-IT" sz="2400" dirty="0" smtClean="0"/>
              <a:t> </a:t>
            </a:r>
            <a:r>
              <a:rPr lang="it-IT" sz="2400" dirty="0" err="1" smtClean="0"/>
              <a:t>ou</a:t>
            </a:r>
            <a:r>
              <a:rPr lang="it-IT" sz="2400" dirty="0" smtClean="0"/>
              <a:t> de </a:t>
            </a:r>
            <a:r>
              <a:rPr lang="it-IT" sz="2400" dirty="0" err="1" smtClean="0"/>
              <a:t>couleur</a:t>
            </a:r>
            <a:r>
              <a:rPr lang="it-IT" sz="2400" dirty="0" smtClean="0"/>
              <a:t> </a:t>
            </a:r>
            <a:r>
              <a:rPr lang="it-IT" sz="2400" dirty="0" err="1" smtClean="0"/>
              <a:t>sombre</a:t>
            </a:r>
            <a:r>
              <a:rPr lang="it-IT" sz="2400" dirty="0" smtClean="0"/>
              <a:t> </a:t>
            </a:r>
            <a:r>
              <a:rPr lang="it-IT" sz="2400" dirty="0" err="1" smtClean="0"/>
              <a:t>détaché</a:t>
            </a:r>
            <a:r>
              <a:rPr lang="it-IT" sz="2400" dirty="0" smtClean="0"/>
              <a:t> </a:t>
            </a:r>
            <a:r>
              <a:rPr lang="it-IT" sz="2400" dirty="0" err="1" smtClean="0"/>
              <a:t>sur</a:t>
            </a:r>
            <a:r>
              <a:rPr lang="it-IT" sz="2400" dirty="0" smtClean="0"/>
              <a:t> le </a:t>
            </a:r>
            <a:r>
              <a:rPr lang="it-IT" sz="2400" dirty="0" err="1" smtClean="0"/>
              <a:t>fond</a:t>
            </a:r>
            <a:r>
              <a:rPr lang="it-IT" sz="2400" dirty="0" smtClean="0"/>
              <a:t> </a:t>
            </a:r>
            <a:r>
              <a:rPr lang="it-IT" sz="2400" dirty="0" err="1" smtClean="0"/>
              <a:t>rouge</a:t>
            </a:r>
            <a:r>
              <a:rPr lang="it-IT" sz="2400" dirty="0" smtClean="0"/>
              <a:t> </a:t>
            </a:r>
            <a:r>
              <a:rPr lang="it-IT" sz="2400" dirty="0"/>
              <a:t>dell'argilla. </a:t>
            </a:r>
            <a:endParaRPr lang="it-IT" sz="2400" dirty="0" smtClean="0"/>
          </a:p>
          <a:p>
            <a:pPr algn="ctr"/>
            <a:endParaRPr lang="it-IT" sz="2400" dirty="0" smtClean="0"/>
          </a:p>
          <a:p>
            <a:pPr algn="ctr"/>
            <a:r>
              <a:rPr lang="it-IT" sz="2400" dirty="0" err="1" smtClean="0"/>
              <a:t>Les</a:t>
            </a:r>
            <a:r>
              <a:rPr lang="it-IT" sz="2400" dirty="0" smtClean="0"/>
              <a:t> </a:t>
            </a:r>
            <a:r>
              <a:rPr lang="it-IT" sz="2400" dirty="0" err="1" smtClean="0"/>
              <a:t>silhouettes</a:t>
            </a:r>
            <a:r>
              <a:rPr lang="it-IT" sz="2400" dirty="0" smtClean="0"/>
              <a:t>, </a:t>
            </a:r>
            <a:r>
              <a:rPr lang="it-IT" sz="2400" dirty="0" err="1" smtClean="0"/>
              <a:t>les</a:t>
            </a:r>
            <a:r>
              <a:rPr lang="it-IT" sz="2400" dirty="0" smtClean="0"/>
              <a:t> </a:t>
            </a:r>
            <a:r>
              <a:rPr lang="it-IT" sz="2400" dirty="0" err="1" smtClean="0"/>
              <a:t>détails</a:t>
            </a:r>
            <a:r>
              <a:rPr lang="it-IT" sz="2400" dirty="0" smtClean="0"/>
              <a:t> </a:t>
            </a:r>
            <a:r>
              <a:rPr lang="it-IT" sz="2400" dirty="0" err="1" smtClean="0"/>
              <a:t>anatomiques</a:t>
            </a:r>
            <a:r>
              <a:rPr lang="it-IT" sz="2400" dirty="0" smtClean="0"/>
              <a:t>, </a:t>
            </a:r>
            <a:r>
              <a:rPr lang="it-IT" sz="2400" dirty="0" err="1" smtClean="0"/>
              <a:t>les</a:t>
            </a:r>
            <a:r>
              <a:rPr lang="it-IT" sz="2400" dirty="0" smtClean="0"/>
              <a:t> </a:t>
            </a:r>
            <a:r>
              <a:rPr lang="it-IT" sz="2400" dirty="0" err="1" smtClean="0"/>
              <a:t>motifs</a:t>
            </a:r>
            <a:r>
              <a:rPr lang="it-IT" sz="2400" dirty="0" smtClean="0"/>
              <a:t> </a:t>
            </a:r>
            <a:r>
              <a:rPr lang="it-IT" sz="2400" dirty="0" err="1" smtClean="0"/>
              <a:t>des</a:t>
            </a:r>
            <a:r>
              <a:rPr lang="it-IT" sz="2400" dirty="0" smtClean="0"/>
              <a:t> </a:t>
            </a:r>
            <a:r>
              <a:rPr lang="it-IT" sz="2400" dirty="0" err="1" smtClean="0"/>
              <a:t>vetêments</a:t>
            </a:r>
            <a:endParaRPr lang="it-IT" sz="2400" dirty="0"/>
          </a:p>
          <a:p>
            <a:pPr algn="ctr"/>
            <a:r>
              <a:rPr lang="it-IT" sz="2400" dirty="0" err="1" smtClean="0"/>
              <a:t>étaient</a:t>
            </a:r>
            <a:r>
              <a:rPr lang="it-IT" sz="2400" dirty="0" smtClean="0"/>
              <a:t> </a:t>
            </a:r>
            <a:r>
              <a:rPr lang="it-IT" sz="2400" dirty="0" err="1" smtClean="0"/>
              <a:t>gravés</a:t>
            </a:r>
            <a:r>
              <a:rPr lang="it-IT" sz="2400" dirty="0" smtClean="0"/>
              <a:t> </a:t>
            </a:r>
            <a:r>
              <a:rPr lang="it-IT" sz="2400" dirty="0" err="1" smtClean="0"/>
              <a:t>avec</a:t>
            </a:r>
            <a:r>
              <a:rPr lang="it-IT" sz="2400" dirty="0" smtClean="0"/>
              <a:t> une </a:t>
            </a:r>
            <a:r>
              <a:rPr lang="it-IT" sz="2400" dirty="0" err="1" smtClean="0"/>
              <a:t>pointe</a:t>
            </a:r>
            <a:r>
              <a:rPr lang="it-IT" sz="2400" dirty="0" smtClean="0"/>
              <a:t> de </a:t>
            </a:r>
            <a:r>
              <a:rPr lang="it-IT" sz="2400" dirty="0" err="1" smtClean="0"/>
              <a:t>manière</a:t>
            </a:r>
            <a:r>
              <a:rPr lang="it-IT" sz="2400" dirty="0" smtClean="0"/>
              <a:t> </a:t>
            </a:r>
            <a:r>
              <a:rPr lang="it-IT" sz="2400" dirty="0" err="1" smtClean="0"/>
              <a:t>que</a:t>
            </a:r>
            <a:r>
              <a:rPr lang="it-IT" sz="2400" dirty="0" smtClean="0"/>
              <a:t> la </a:t>
            </a:r>
            <a:r>
              <a:rPr lang="it-IT" sz="2400" dirty="0" err="1" smtClean="0"/>
              <a:t>couleur</a:t>
            </a:r>
            <a:r>
              <a:rPr lang="it-IT" sz="2400" dirty="0" smtClean="0"/>
              <a:t> </a:t>
            </a:r>
            <a:r>
              <a:rPr lang="it-IT" sz="2400" dirty="0" err="1" smtClean="0"/>
              <a:t>rouge</a:t>
            </a:r>
            <a:r>
              <a:rPr lang="it-IT" sz="2400" dirty="0" smtClean="0"/>
              <a:t> </a:t>
            </a:r>
            <a:r>
              <a:rPr lang="it-IT" sz="2400" dirty="0" err="1" smtClean="0"/>
              <a:t>du</a:t>
            </a:r>
            <a:r>
              <a:rPr lang="it-IT" sz="2400" dirty="0" smtClean="0"/>
              <a:t> </a:t>
            </a:r>
            <a:r>
              <a:rPr lang="it-IT" sz="2400" dirty="0" err="1" smtClean="0"/>
              <a:t>fond</a:t>
            </a:r>
            <a:r>
              <a:rPr lang="it-IT" sz="2400" dirty="0" smtClean="0"/>
              <a:t> </a:t>
            </a:r>
            <a:r>
              <a:rPr lang="it-IT" sz="2400" dirty="0" err="1" smtClean="0"/>
              <a:t>transparait</a:t>
            </a:r>
            <a:endParaRPr lang="it-IT" sz="2400" dirty="0" smtClean="0"/>
          </a:p>
          <a:p>
            <a:pPr algn="ctr"/>
            <a:endParaRPr lang="it-IT" sz="2400" dirty="0"/>
          </a:p>
          <a:p>
            <a:pPr algn="ctr"/>
            <a:endParaRPr lang="it-IT" sz="2400" dirty="0" smtClean="0"/>
          </a:p>
          <a:p>
            <a:endParaRPr lang="it-IT" sz="2400" dirty="0" smtClean="0"/>
          </a:p>
          <a:p>
            <a:endParaRPr lang="it-IT" sz="2000" dirty="0"/>
          </a:p>
          <a:p>
            <a:endParaRPr lang="it-IT" dirty="0" smtClean="0"/>
          </a:p>
          <a:p>
            <a:endParaRPr lang="it-IT" dirty="0"/>
          </a:p>
          <a:p>
            <a:endParaRPr lang="it-IT" dirty="0" smtClean="0"/>
          </a:p>
          <a:p>
            <a:r>
              <a:rPr lang="it-IT" dirty="0" smtClean="0"/>
              <a:t>  						       </a:t>
            </a:r>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pic>
        <p:nvPicPr>
          <p:cNvPr id="4" name="Immagine 3"/>
          <p:cNvPicPr>
            <a:picLocks noChangeAspect="1"/>
          </p:cNvPicPr>
          <p:nvPr/>
        </p:nvPicPr>
        <p:blipFill>
          <a:blip r:embed="rId2"/>
          <a:stretch>
            <a:fillRect/>
          </a:stretch>
        </p:blipFill>
        <p:spPr>
          <a:xfrm>
            <a:off x="653474" y="3786798"/>
            <a:ext cx="2794000" cy="2514600"/>
          </a:xfrm>
          <a:prstGeom prst="rect">
            <a:avLst/>
          </a:prstGeom>
        </p:spPr>
      </p:pic>
      <p:pic>
        <p:nvPicPr>
          <p:cNvPr id="5" name="Immagine 4"/>
          <p:cNvPicPr>
            <a:picLocks noChangeAspect="1"/>
          </p:cNvPicPr>
          <p:nvPr/>
        </p:nvPicPr>
        <p:blipFill>
          <a:blip r:embed="rId3"/>
          <a:stretch>
            <a:fillRect/>
          </a:stretch>
        </p:blipFill>
        <p:spPr>
          <a:xfrm>
            <a:off x="4913484" y="3897759"/>
            <a:ext cx="3211775" cy="2569420"/>
          </a:xfrm>
          <a:prstGeom prst="rect">
            <a:avLst/>
          </a:prstGeom>
        </p:spPr>
      </p:pic>
    </p:spTree>
    <p:extLst>
      <p:ext uri="{BB962C8B-B14F-4D97-AF65-F5344CB8AC3E}">
        <p14:creationId xmlns:p14="http://schemas.microsoft.com/office/powerpoint/2010/main" xmlns="" val="58821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958" y="274638"/>
            <a:ext cx="8995042" cy="2109448"/>
          </a:xfrm>
        </p:spPr>
        <p:txBody>
          <a:bodyPr/>
          <a:lstStyle/>
          <a:p>
            <a:r>
              <a:rPr lang="it-IT" dirty="0" smtClean="0"/>
              <a:t>       </a:t>
            </a:r>
            <a:endParaRPr lang="it-IT" dirty="0"/>
          </a:p>
        </p:txBody>
      </p:sp>
      <p:pic>
        <p:nvPicPr>
          <p:cNvPr id="4" name="Segnaposto contenuto 3"/>
          <p:cNvPicPr>
            <a:picLocks noGrp="1" noChangeAspect="1"/>
          </p:cNvPicPr>
          <p:nvPr>
            <p:ph idx="1"/>
          </p:nvPr>
        </p:nvPicPr>
        <p:blipFill>
          <a:blip r:embed="rId2"/>
          <a:srcRect t="24533" b="24533"/>
          <a:stretch>
            <a:fillRect/>
          </a:stretch>
        </p:blipFill>
        <p:spPr>
          <a:xfrm>
            <a:off x="148958" y="410257"/>
            <a:ext cx="3187842" cy="1956909"/>
          </a:xfrm>
        </p:spPr>
      </p:pic>
      <p:pic>
        <p:nvPicPr>
          <p:cNvPr id="5" name="Immagine 4"/>
          <p:cNvPicPr>
            <a:picLocks noChangeAspect="1"/>
          </p:cNvPicPr>
          <p:nvPr/>
        </p:nvPicPr>
        <p:blipFill>
          <a:blip r:embed="rId3"/>
          <a:stretch>
            <a:fillRect/>
          </a:stretch>
        </p:blipFill>
        <p:spPr>
          <a:xfrm>
            <a:off x="3336800" y="274639"/>
            <a:ext cx="1780017" cy="2109446"/>
          </a:xfrm>
          <a:prstGeom prst="rect">
            <a:avLst/>
          </a:prstGeom>
        </p:spPr>
      </p:pic>
      <p:pic>
        <p:nvPicPr>
          <p:cNvPr id="6" name="Immagine 5"/>
          <p:cNvPicPr>
            <a:picLocks noChangeAspect="1"/>
          </p:cNvPicPr>
          <p:nvPr/>
        </p:nvPicPr>
        <p:blipFill>
          <a:blip r:embed="rId4"/>
          <a:stretch>
            <a:fillRect/>
          </a:stretch>
        </p:blipFill>
        <p:spPr>
          <a:xfrm>
            <a:off x="5831938" y="274639"/>
            <a:ext cx="2761850" cy="2092527"/>
          </a:xfrm>
          <a:prstGeom prst="rect">
            <a:avLst/>
          </a:prstGeom>
        </p:spPr>
      </p:pic>
      <p:sp>
        <p:nvSpPr>
          <p:cNvPr id="8" name="CasellaDiTesto 7"/>
          <p:cNvSpPr txBox="1"/>
          <p:nvPr/>
        </p:nvSpPr>
        <p:spPr>
          <a:xfrm>
            <a:off x="72758" y="3035301"/>
            <a:ext cx="9055100" cy="3108544"/>
          </a:xfrm>
          <a:prstGeom prst="rect">
            <a:avLst/>
          </a:prstGeom>
          <a:noFill/>
        </p:spPr>
        <p:txBody>
          <a:bodyPr wrap="square" rtlCol="0">
            <a:spAutoFit/>
          </a:bodyPr>
          <a:lstStyle/>
          <a:p>
            <a:pPr algn="just"/>
            <a:r>
              <a:rPr lang="it-IT" sz="2800" dirty="0" smtClean="0"/>
              <a:t>A partir de 530 a. J.C. la </a:t>
            </a:r>
            <a:r>
              <a:rPr lang="it-IT" sz="2800" dirty="0" err="1" smtClean="0"/>
              <a:t>décoration</a:t>
            </a:r>
            <a:r>
              <a:rPr lang="it-IT" sz="2800" dirty="0" smtClean="0"/>
              <a:t> à </a:t>
            </a:r>
            <a:r>
              <a:rPr lang="it-IT" sz="2800" dirty="0" err="1" smtClean="0"/>
              <a:t>figures</a:t>
            </a:r>
            <a:r>
              <a:rPr lang="it-IT" sz="2800" dirty="0" smtClean="0"/>
              <a:t> </a:t>
            </a:r>
            <a:r>
              <a:rPr lang="it-IT" sz="2800" dirty="0" err="1" smtClean="0"/>
              <a:t>noires</a:t>
            </a:r>
            <a:r>
              <a:rPr lang="it-IT" sz="2800" dirty="0" smtClean="0"/>
              <a:t> </a:t>
            </a:r>
            <a:r>
              <a:rPr lang="it-IT" sz="2800" dirty="0" err="1" smtClean="0"/>
              <a:t>sur</a:t>
            </a:r>
            <a:r>
              <a:rPr lang="it-IT" sz="2800" dirty="0" smtClean="0"/>
              <a:t> </a:t>
            </a:r>
            <a:r>
              <a:rPr lang="it-IT" sz="2800" dirty="0" err="1" smtClean="0"/>
              <a:t>fond</a:t>
            </a:r>
            <a:r>
              <a:rPr lang="it-IT" sz="2800" dirty="0" smtClean="0"/>
              <a:t> </a:t>
            </a:r>
            <a:r>
              <a:rPr lang="it-IT" sz="2800" dirty="0" err="1" smtClean="0"/>
              <a:t>rouge</a:t>
            </a:r>
            <a:r>
              <a:rPr lang="it-IT" sz="2800" dirty="0" smtClean="0"/>
              <a:t> </a:t>
            </a:r>
            <a:r>
              <a:rPr lang="it-IT" sz="2800" dirty="0" err="1" smtClean="0"/>
              <a:t>fut</a:t>
            </a:r>
            <a:r>
              <a:rPr lang="it-IT" sz="2800" dirty="0" smtClean="0"/>
              <a:t> </a:t>
            </a:r>
            <a:r>
              <a:rPr lang="it-IT" sz="2800" dirty="0" err="1" smtClean="0"/>
              <a:t>substituée</a:t>
            </a:r>
            <a:r>
              <a:rPr lang="it-IT" sz="2800" dirty="0" smtClean="0"/>
              <a:t> par la </a:t>
            </a:r>
            <a:r>
              <a:rPr lang="it-IT" sz="2800" dirty="0" err="1" smtClean="0"/>
              <a:t>peinture</a:t>
            </a:r>
            <a:r>
              <a:rPr lang="it-IT" sz="2800" dirty="0" smtClean="0"/>
              <a:t> à </a:t>
            </a:r>
            <a:r>
              <a:rPr lang="it-IT" sz="2800" dirty="0" err="1" smtClean="0"/>
              <a:t>figures</a:t>
            </a:r>
            <a:r>
              <a:rPr lang="it-IT" sz="2800" dirty="0" smtClean="0"/>
              <a:t> </a:t>
            </a:r>
            <a:r>
              <a:rPr lang="it-IT" sz="2800" dirty="0" err="1" smtClean="0"/>
              <a:t>rouges</a:t>
            </a:r>
            <a:r>
              <a:rPr lang="it-IT" sz="2800" dirty="0" smtClean="0"/>
              <a:t>. La </a:t>
            </a:r>
            <a:r>
              <a:rPr lang="it-IT" sz="2800" dirty="0" err="1" smtClean="0"/>
              <a:t>technique</a:t>
            </a:r>
            <a:r>
              <a:rPr lang="it-IT" sz="2800" dirty="0" smtClean="0"/>
              <a:t> </a:t>
            </a:r>
            <a:r>
              <a:rPr lang="it-IT" sz="2800" dirty="0" err="1" smtClean="0"/>
              <a:t>consistait</a:t>
            </a:r>
            <a:r>
              <a:rPr lang="it-IT" sz="2800" dirty="0" smtClean="0"/>
              <a:t> à </a:t>
            </a:r>
            <a:r>
              <a:rPr lang="it-IT" sz="2800" dirty="0" err="1" smtClean="0"/>
              <a:t>peindre</a:t>
            </a:r>
            <a:r>
              <a:rPr lang="it-IT" sz="2800" dirty="0" smtClean="0"/>
              <a:t> </a:t>
            </a:r>
            <a:r>
              <a:rPr lang="it-IT" sz="2800" dirty="0" err="1" smtClean="0"/>
              <a:t>avec</a:t>
            </a:r>
            <a:r>
              <a:rPr lang="it-IT" sz="2800" dirty="0" smtClean="0"/>
              <a:t> un </a:t>
            </a:r>
            <a:r>
              <a:rPr lang="it-IT" sz="2800" dirty="0" err="1" smtClean="0"/>
              <a:t>vernis</a:t>
            </a:r>
            <a:r>
              <a:rPr lang="it-IT" sz="2800" dirty="0" smtClean="0"/>
              <a:t> noir tout le </a:t>
            </a:r>
            <a:r>
              <a:rPr lang="it-IT" sz="2800" dirty="0" err="1" smtClean="0"/>
              <a:t>fond</a:t>
            </a:r>
            <a:r>
              <a:rPr lang="it-IT" sz="2800" dirty="0" smtClean="0"/>
              <a:t> </a:t>
            </a:r>
            <a:r>
              <a:rPr lang="it-IT" sz="2800" dirty="0" err="1" smtClean="0"/>
              <a:t>du</a:t>
            </a:r>
            <a:r>
              <a:rPr lang="it-IT" sz="2800" dirty="0" smtClean="0"/>
              <a:t> </a:t>
            </a:r>
            <a:r>
              <a:rPr lang="it-IT" sz="2800" dirty="0" err="1" smtClean="0"/>
              <a:t>vase</a:t>
            </a:r>
            <a:r>
              <a:rPr lang="it-IT" sz="2800" dirty="0" smtClean="0"/>
              <a:t> </a:t>
            </a:r>
            <a:r>
              <a:rPr lang="it-IT" sz="2800" dirty="0" err="1" smtClean="0"/>
              <a:t>sauf</a:t>
            </a:r>
            <a:r>
              <a:rPr lang="it-IT" sz="2800" dirty="0" smtClean="0"/>
              <a:t> </a:t>
            </a:r>
            <a:r>
              <a:rPr lang="it-IT" sz="2800" dirty="0" err="1" smtClean="0"/>
              <a:t>les</a:t>
            </a:r>
            <a:r>
              <a:rPr lang="it-IT" sz="2800" dirty="0" smtClean="0"/>
              <a:t> </a:t>
            </a:r>
            <a:r>
              <a:rPr lang="it-IT" sz="2800" dirty="0" err="1" smtClean="0"/>
              <a:t>figures</a:t>
            </a:r>
            <a:r>
              <a:rPr lang="it-IT" sz="2800" dirty="0" smtClean="0"/>
              <a:t> </a:t>
            </a:r>
            <a:r>
              <a:rPr lang="it-IT" sz="2800" dirty="0" err="1" smtClean="0"/>
              <a:t>qu’on</a:t>
            </a:r>
            <a:r>
              <a:rPr lang="it-IT" sz="2800" dirty="0" smtClean="0"/>
              <a:t> </a:t>
            </a:r>
            <a:r>
              <a:rPr lang="it-IT" sz="2800" dirty="0" err="1" smtClean="0"/>
              <a:t>voulait</a:t>
            </a:r>
            <a:r>
              <a:rPr lang="it-IT" sz="2800" dirty="0" smtClean="0"/>
              <a:t> </a:t>
            </a:r>
            <a:r>
              <a:rPr lang="it-IT" sz="2800" dirty="0" err="1" smtClean="0"/>
              <a:t>représenter</a:t>
            </a:r>
            <a:r>
              <a:rPr lang="it-IT" sz="2800" dirty="0" smtClean="0"/>
              <a:t> qui </a:t>
            </a:r>
            <a:r>
              <a:rPr lang="it-IT" sz="2800" dirty="0" err="1" smtClean="0"/>
              <a:t>restaient</a:t>
            </a:r>
            <a:r>
              <a:rPr lang="it-IT" sz="2800" dirty="0" smtClean="0"/>
              <a:t> de </a:t>
            </a:r>
            <a:r>
              <a:rPr lang="it-IT" sz="2800" dirty="0" err="1" smtClean="0"/>
              <a:t>couleur</a:t>
            </a:r>
            <a:r>
              <a:rPr lang="it-IT" sz="2800" dirty="0" smtClean="0"/>
              <a:t> </a:t>
            </a:r>
            <a:r>
              <a:rPr lang="it-IT" sz="2800" dirty="0" err="1" smtClean="0"/>
              <a:t>rouge</a:t>
            </a:r>
            <a:r>
              <a:rPr lang="it-IT" sz="2800" dirty="0" smtClean="0"/>
              <a:t> </a:t>
            </a:r>
            <a:r>
              <a:rPr lang="it-IT" sz="2800" dirty="0" err="1" smtClean="0"/>
              <a:t>comme</a:t>
            </a:r>
            <a:r>
              <a:rPr lang="it-IT" sz="2800" dirty="0" smtClean="0"/>
              <a:t> </a:t>
            </a:r>
            <a:r>
              <a:rPr lang="it-IT" sz="2800" dirty="0" err="1" smtClean="0"/>
              <a:t>l’argile</a:t>
            </a:r>
            <a:r>
              <a:rPr lang="it-IT" sz="2800" dirty="0" smtClean="0"/>
              <a:t>. </a:t>
            </a:r>
            <a:r>
              <a:rPr lang="it-IT" sz="2800" dirty="0" err="1" smtClean="0"/>
              <a:t>Les</a:t>
            </a:r>
            <a:r>
              <a:rPr lang="it-IT" sz="2800" dirty="0" smtClean="0"/>
              <a:t> </a:t>
            </a:r>
            <a:r>
              <a:rPr lang="it-IT" sz="2800" dirty="0" err="1" smtClean="0"/>
              <a:t>artistes</a:t>
            </a:r>
            <a:r>
              <a:rPr lang="it-IT" sz="2800" dirty="0" smtClean="0"/>
              <a:t> </a:t>
            </a:r>
            <a:r>
              <a:rPr lang="it-IT" sz="2800" dirty="0" err="1" smtClean="0"/>
              <a:t>ajoutaient</a:t>
            </a:r>
            <a:r>
              <a:rPr lang="it-IT" sz="2800" dirty="0" smtClean="0"/>
              <a:t> </a:t>
            </a:r>
            <a:r>
              <a:rPr lang="it-IT" sz="2800" dirty="0" err="1" smtClean="0"/>
              <a:t>ensuite</a:t>
            </a:r>
            <a:r>
              <a:rPr lang="it-IT" sz="2800" dirty="0" smtClean="0"/>
              <a:t> </a:t>
            </a:r>
            <a:r>
              <a:rPr lang="it-IT" sz="2800" dirty="0" err="1" smtClean="0"/>
              <a:t>des</a:t>
            </a:r>
            <a:r>
              <a:rPr lang="it-IT" sz="2800" dirty="0" smtClean="0"/>
              <a:t> traits </a:t>
            </a:r>
            <a:r>
              <a:rPr lang="it-IT" sz="2800" dirty="0" err="1" smtClean="0"/>
              <a:t>noirs</a:t>
            </a:r>
            <a:r>
              <a:rPr lang="it-IT" sz="2800" dirty="0" smtClean="0"/>
              <a:t> </a:t>
            </a:r>
            <a:r>
              <a:rPr lang="it-IT" sz="2800" dirty="0" err="1" smtClean="0"/>
              <a:t>même</a:t>
            </a:r>
            <a:r>
              <a:rPr lang="it-IT" sz="2800" dirty="0" smtClean="0"/>
              <a:t> à l’</a:t>
            </a:r>
            <a:r>
              <a:rPr lang="it-IT" sz="2800" dirty="0" err="1" smtClean="0"/>
              <a:t>intérieur</a:t>
            </a:r>
            <a:r>
              <a:rPr lang="it-IT" sz="2800" dirty="0" smtClean="0"/>
              <a:t> </a:t>
            </a:r>
            <a:r>
              <a:rPr lang="it-IT" sz="2800" dirty="0" err="1" smtClean="0"/>
              <a:t>des</a:t>
            </a:r>
            <a:r>
              <a:rPr lang="it-IT" sz="2800" dirty="0" smtClean="0"/>
              <a:t> </a:t>
            </a:r>
            <a:r>
              <a:rPr lang="it-IT" sz="2800" dirty="0" err="1" smtClean="0"/>
              <a:t>figures</a:t>
            </a:r>
            <a:r>
              <a:rPr lang="it-IT" sz="2800" dirty="0" smtClean="0"/>
              <a:t>, </a:t>
            </a:r>
            <a:r>
              <a:rPr lang="it-IT" sz="2800" dirty="0" err="1" smtClean="0"/>
              <a:t>donnant</a:t>
            </a:r>
            <a:r>
              <a:rPr lang="it-IT" sz="2800" dirty="0" smtClean="0"/>
              <a:t> </a:t>
            </a:r>
            <a:r>
              <a:rPr lang="it-IT" sz="2800" dirty="0" err="1" smtClean="0"/>
              <a:t>du</a:t>
            </a:r>
            <a:r>
              <a:rPr lang="it-IT" sz="2800" dirty="0" smtClean="0"/>
              <a:t> volume </a:t>
            </a:r>
            <a:r>
              <a:rPr lang="it-IT" sz="2800" dirty="0" err="1" smtClean="0"/>
              <a:t>aux</a:t>
            </a:r>
            <a:r>
              <a:rPr lang="it-IT" sz="2800" dirty="0" smtClean="0"/>
              <a:t> </a:t>
            </a:r>
            <a:r>
              <a:rPr lang="it-IT" sz="2800" dirty="0" err="1" smtClean="0"/>
              <a:t>corps</a:t>
            </a:r>
            <a:r>
              <a:rPr lang="it-IT" sz="2800" dirty="0" smtClean="0"/>
              <a:t> </a:t>
            </a:r>
            <a:r>
              <a:rPr lang="it-IT" sz="2800" dirty="0" err="1" smtClean="0"/>
              <a:t>avec</a:t>
            </a:r>
            <a:r>
              <a:rPr lang="it-IT" sz="2800" dirty="0" smtClean="0"/>
              <a:t> le </a:t>
            </a:r>
            <a:r>
              <a:rPr lang="it-IT" sz="2800" dirty="0" err="1" smtClean="0"/>
              <a:t>clair-obscur</a:t>
            </a:r>
            <a:endParaRPr lang="it-IT" sz="2800" dirty="0" smtClean="0"/>
          </a:p>
        </p:txBody>
      </p:sp>
    </p:spTree>
    <p:extLst>
      <p:ext uri="{BB962C8B-B14F-4D97-AF65-F5344CB8AC3E}">
        <p14:creationId xmlns:p14="http://schemas.microsoft.com/office/powerpoint/2010/main" xmlns="" val="343698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FORMES ET DECORATIONS DES VASES</a:t>
            </a:r>
            <a:endPar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egnaposto contenuto 2"/>
          <p:cNvSpPr>
            <a:spLocks noGrp="1"/>
          </p:cNvSpPr>
          <p:nvPr>
            <p:ph idx="1"/>
          </p:nvPr>
        </p:nvSpPr>
        <p:spPr>
          <a:xfrm>
            <a:off x="190500" y="1600200"/>
            <a:ext cx="8775700" cy="4749800"/>
          </a:xfrm>
        </p:spPr>
        <p:txBody>
          <a:bodyPr/>
          <a:lstStyle/>
          <a:p>
            <a:pPr marL="0" indent="0" algn="ctr">
              <a:buNone/>
            </a:pPr>
            <a:r>
              <a:rPr lang="it-IT" dirty="0" err="1" smtClean="0"/>
              <a:t>Les</a:t>
            </a:r>
            <a:r>
              <a:rPr lang="it-IT" dirty="0" smtClean="0"/>
              <a:t> </a:t>
            </a:r>
            <a:r>
              <a:rPr lang="it-IT" dirty="0" err="1" smtClean="0"/>
              <a:t>formes</a:t>
            </a:r>
            <a:r>
              <a:rPr lang="it-IT" dirty="0" smtClean="0"/>
              <a:t> et </a:t>
            </a:r>
            <a:r>
              <a:rPr lang="it-IT" dirty="0" err="1" smtClean="0"/>
              <a:t>les</a:t>
            </a:r>
            <a:r>
              <a:rPr lang="it-IT" dirty="0" smtClean="0"/>
              <a:t> </a:t>
            </a:r>
            <a:r>
              <a:rPr lang="it-IT" dirty="0" err="1" smtClean="0"/>
              <a:t>décorations</a:t>
            </a:r>
            <a:r>
              <a:rPr lang="it-IT" dirty="0" smtClean="0"/>
              <a:t> </a:t>
            </a:r>
            <a:r>
              <a:rPr lang="it-IT" dirty="0" err="1" smtClean="0"/>
              <a:t>des</a:t>
            </a:r>
            <a:r>
              <a:rPr lang="it-IT" dirty="0" smtClean="0"/>
              <a:t> </a:t>
            </a:r>
            <a:r>
              <a:rPr lang="it-IT" dirty="0" err="1" smtClean="0"/>
              <a:t>vases</a:t>
            </a:r>
            <a:r>
              <a:rPr lang="it-IT" dirty="0" smtClean="0"/>
              <a:t> </a:t>
            </a:r>
            <a:r>
              <a:rPr lang="fr-FR" dirty="0" err="1" smtClean="0"/>
              <a:t>é</a:t>
            </a:r>
            <a:r>
              <a:rPr lang="it-IT" dirty="0" err="1" smtClean="0"/>
              <a:t>taient</a:t>
            </a:r>
            <a:r>
              <a:rPr lang="it-IT" dirty="0" smtClean="0"/>
              <a:t> </a:t>
            </a:r>
            <a:r>
              <a:rPr lang="it-IT" dirty="0" err="1" smtClean="0"/>
              <a:t>extrêmement</a:t>
            </a:r>
            <a:r>
              <a:rPr lang="it-IT" dirty="0" smtClean="0"/>
              <a:t> </a:t>
            </a:r>
            <a:r>
              <a:rPr lang="it-IT" dirty="0" err="1" smtClean="0"/>
              <a:t>variées</a:t>
            </a:r>
            <a:r>
              <a:rPr lang="it-IT" dirty="0" smtClean="0"/>
              <a:t> et </a:t>
            </a:r>
            <a:r>
              <a:rPr lang="it-IT" dirty="0" err="1" smtClean="0"/>
              <a:t>harmonieuses</a:t>
            </a:r>
            <a:endParaRPr lang="it-IT" dirty="0" smtClean="0"/>
          </a:p>
          <a:p>
            <a:pPr marL="0" indent="0" algn="ctr">
              <a:buNone/>
            </a:pPr>
            <a:endParaRPr lang="it-IT" dirty="0"/>
          </a:p>
          <a:p>
            <a:pPr marL="0" indent="0">
              <a:buNone/>
            </a:pPr>
            <a:r>
              <a:rPr lang="it-IT" dirty="0" smtClean="0"/>
              <a:t> </a:t>
            </a:r>
            <a:endParaRPr lang="it-IT" dirty="0"/>
          </a:p>
        </p:txBody>
      </p:sp>
      <p:pic>
        <p:nvPicPr>
          <p:cNvPr id="4" name="Immagine 3"/>
          <p:cNvPicPr>
            <a:picLocks noChangeAspect="1"/>
          </p:cNvPicPr>
          <p:nvPr/>
        </p:nvPicPr>
        <p:blipFill>
          <a:blip r:embed="rId2"/>
          <a:stretch>
            <a:fillRect/>
          </a:stretch>
        </p:blipFill>
        <p:spPr>
          <a:xfrm>
            <a:off x="190500" y="3022600"/>
            <a:ext cx="3492500" cy="2679700"/>
          </a:xfrm>
          <a:prstGeom prst="rect">
            <a:avLst/>
          </a:prstGeom>
        </p:spPr>
      </p:pic>
      <p:pic>
        <p:nvPicPr>
          <p:cNvPr id="6" name="Immagine 5"/>
          <p:cNvPicPr>
            <a:picLocks noChangeAspect="1"/>
          </p:cNvPicPr>
          <p:nvPr/>
        </p:nvPicPr>
        <p:blipFill>
          <a:blip r:embed="rId3"/>
          <a:stretch>
            <a:fillRect/>
          </a:stretch>
        </p:blipFill>
        <p:spPr>
          <a:xfrm>
            <a:off x="4565649" y="3213100"/>
            <a:ext cx="4355031" cy="3136900"/>
          </a:xfrm>
          <a:prstGeom prst="rect">
            <a:avLst/>
          </a:prstGeom>
        </p:spPr>
      </p:pic>
    </p:spTree>
    <p:extLst>
      <p:ext uri="{BB962C8B-B14F-4D97-AF65-F5344CB8AC3E}">
        <p14:creationId xmlns:p14="http://schemas.microsoft.com/office/powerpoint/2010/main" xmlns="" val="397273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 et </a:t>
            </a:r>
            <a:r>
              <a:rPr lang="it-IT" sz="3200" dirty="0" err="1" smtClean="0"/>
              <a:t>maintenant</a:t>
            </a:r>
            <a:r>
              <a:rPr lang="it-IT" sz="3200" dirty="0" smtClean="0"/>
              <a:t> on va </a:t>
            </a:r>
            <a:r>
              <a:rPr lang="it-IT" sz="3200" dirty="0" err="1" smtClean="0"/>
              <a:t>essayer</a:t>
            </a:r>
            <a:r>
              <a:rPr lang="it-IT" sz="3200" dirty="0" smtClean="0"/>
              <a:t>  </a:t>
            </a:r>
            <a:r>
              <a:rPr lang="it-IT" sz="3200" dirty="0" err="1" smtClean="0"/>
              <a:t>nous</a:t>
            </a:r>
            <a:r>
              <a:rPr lang="it-IT" sz="3200" dirty="0" smtClean="0"/>
              <a:t> </a:t>
            </a:r>
            <a:r>
              <a:rPr lang="it-IT" sz="3200" dirty="0" err="1"/>
              <a:t>aussi</a:t>
            </a:r>
            <a:r>
              <a:rPr lang="it-IT" sz="3200" dirty="0"/>
              <a:t> </a:t>
            </a:r>
          </a:p>
        </p:txBody>
      </p:sp>
      <p:pic>
        <p:nvPicPr>
          <p:cNvPr id="4" name="Segnaposto contenuto 3"/>
          <p:cNvPicPr>
            <a:picLocks noGrp="1" noChangeAspect="1"/>
          </p:cNvPicPr>
          <p:nvPr>
            <p:ph idx="1"/>
          </p:nvPr>
        </p:nvPicPr>
        <p:blipFill>
          <a:blip r:embed="rId2"/>
          <a:srcRect t="1102" b="1102"/>
          <a:stretch>
            <a:fillRect/>
          </a:stretch>
        </p:blipFill>
        <p:spPr/>
      </p:pic>
    </p:spTree>
    <p:extLst>
      <p:ext uri="{BB962C8B-B14F-4D97-AF65-F5344CB8AC3E}">
        <p14:creationId xmlns:p14="http://schemas.microsoft.com/office/powerpoint/2010/main" xmlns="" val="422918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25500" y="0"/>
            <a:ext cx="7490623" cy="6858000"/>
          </a:xfrm>
          <a:prstGeom prst="rect">
            <a:avLst/>
          </a:prstGeom>
        </p:spPr>
      </p:pic>
    </p:spTree>
    <p:extLst>
      <p:ext uri="{BB962C8B-B14F-4D97-AF65-F5344CB8AC3E}">
        <p14:creationId xmlns:p14="http://schemas.microsoft.com/office/powerpoint/2010/main" xmlns="" val="277493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41112"/>
            <a:ext cx="7772400" cy="705556"/>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LES JEUX DE OLYMPIE</a:t>
            </a:r>
            <a:endPar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Immagine 2"/>
          <p:cNvPicPr>
            <a:picLocks noChangeAspect="1"/>
          </p:cNvPicPr>
          <p:nvPr/>
        </p:nvPicPr>
        <p:blipFill>
          <a:blip r:embed="rId3"/>
          <a:stretch>
            <a:fillRect/>
          </a:stretch>
        </p:blipFill>
        <p:spPr>
          <a:xfrm>
            <a:off x="1143000" y="1130299"/>
            <a:ext cx="7321566" cy="4738299"/>
          </a:xfrm>
          <a:prstGeom prst="rect">
            <a:avLst/>
          </a:prstGeom>
        </p:spPr>
      </p:pic>
      <p:sp>
        <p:nvSpPr>
          <p:cNvPr id="6" name="Rettangolo 5"/>
          <p:cNvSpPr/>
          <p:nvPr/>
        </p:nvSpPr>
        <p:spPr>
          <a:xfrm>
            <a:off x="1143000" y="5956712"/>
            <a:ext cx="73152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L’ART RECONTE LE SPORT</a:t>
            </a:r>
            <a:endParaRPr lang="it-IT"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74036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30200" y="431800"/>
            <a:ext cx="8483600" cy="5994400"/>
          </a:xfrm>
          <a:prstGeom prst="rect">
            <a:avLst/>
          </a:prstGeom>
        </p:spPr>
      </p:pic>
    </p:spTree>
    <p:extLst>
      <p:ext uri="{BB962C8B-B14F-4D97-AF65-F5344CB8AC3E}">
        <p14:creationId xmlns:p14="http://schemas.microsoft.com/office/powerpoint/2010/main" xmlns="" val="41282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255" y="582862"/>
            <a:ext cx="82296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LES CINQ JOURS  DE OLYMPIE</a:t>
            </a:r>
            <a:b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it-IT"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DANS LA PEITURE DES VASES GRECS</a:t>
            </a:r>
            <a:endParaRPr lang="it-IT"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Immagine 2"/>
          <p:cNvPicPr>
            <a:picLocks noChangeAspect="1"/>
          </p:cNvPicPr>
          <p:nvPr/>
        </p:nvPicPr>
        <p:blipFill>
          <a:blip r:embed="rId2"/>
          <a:stretch>
            <a:fillRect/>
          </a:stretch>
        </p:blipFill>
        <p:spPr>
          <a:xfrm>
            <a:off x="974045" y="2132915"/>
            <a:ext cx="6892291" cy="4019249"/>
          </a:xfrm>
          <a:prstGeom prst="rect">
            <a:avLst/>
          </a:prstGeom>
        </p:spPr>
      </p:pic>
    </p:spTree>
    <p:extLst>
      <p:ext uri="{BB962C8B-B14F-4D97-AF65-F5344CB8AC3E}">
        <p14:creationId xmlns:p14="http://schemas.microsoft.com/office/powerpoint/2010/main" xmlns="" val="395437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6"/>
            <a:ext cx="8229600" cy="6235069"/>
          </a:xfrm>
        </p:spPr>
        <p:txBody>
          <a:bodyPr>
            <a:normAutofit fontScale="90000"/>
          </a:bodyPr>
          <a:lstStyle/>
          <a:p>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700" dirty="0" err="1" smtClean="0"/>
              <a:t>Les</a:t>
            </a:r>
            <a:r>
              <a:rPr lang="it-IT" sz="2700" dirty="0" smtClean="0"/>
              <a:t> </a:t>
            </a:r>
            <a:r>
              <a:rPr lang="it-IT" sz="2700" dirty="0" err="1" smtClean="0"/>
              <a:t>Olympiades</a:t>
            </a:r>
            <a:r>
              <a:rPr lang="it-IT" sz="2700" dirty="0" smtClean="0"/>
              <a:t>, qui </a:t>
            </a:r>
            <a:r>
              <a:rPr lang="it-IT" sz="2700" dirty="0" err="1" smtClean="0"/>
              <a:t>démarrent</a:t>
            </a:r>
            <a:r>
              <a:rPr lang="it-IT" sz="2700" dirty="0" smtClean="0"/>
              <a:t> à partir de 776 a. J.C., </a:t>
            </a:r>
            <a:r>
              <a:rPr lang="it-IT" sz="2700" dirty="0" err="1" smtClean="0"/>
              <a:t>doivent</a:t>
            </a:r>
            <a:r>
              <a:rPr lang="it-IT" sz="2700" dirty="0" smtClean="0"/>
              <a:t> </a:t>
            </a:r>
            <a:r>
              <a:rPr lang="it-IT" sz="2700" dirty="0" err="1" smtClean="0"/>
              <a:t>leur</a:t>
            </a:r>
            <a:r>
              <a:rPr lang="it-IT" sz="2700" dirty="0" smtClean="0"/>
              <a:t> </a:t>
            </a:r>
            <a:r>
              <a:rPr lang="it-IT" sz="2700" dirty="0" err="1" smtClean="0"/>
              <a:t>nom</a:t>
            </a:r>
            <a:r>
              <a:rPr lang="it-IT" sz="2700" dirty="0" smtClean="0"/>
              <a:t> à </a:t>
            </a:r>
            <a:r>
              <a:rPr lang="it-IT" sz="2700" dirty="0" err="1" smtClean="0">
                <a:solidFill>
                  <a:srgbClr val="FF0000"/>
                </a:solidFill>
              </a:rPr>
              <a:t>Olympie</a:t>
            </a:r>
            <a:r>
              <a:rPr lang="it-IT" sz="2700" dirty="0" smtClean="0"/>
              <a:t>, ville </a:t>
            </a:r>
            <a:r>
              <a:rPr lang="it-IT" sz="2700" dirty="0" err="1" smtClean="0"/>
              <a:t>du</a:t>
            </a:r>
            <a:r>
              <a:rPr lang="it-IT" sz="2700" dirty="0" smtClean="0"/>
              <a:t> </a:t>
            </a:r>
            <a:r>
              <a:rPr lang="it-IT" sz="2700" dirty="0" err="1" smtClean="0"/>
              <a:t>Pélopponèse</a:t>
            </a:r>
            <a:r>
              <a:rPr lang="it-IT" sz="2700" dirty="0" smtClean="0"/>
              <a:t> </a:t>
            </a:r>
            <a:r>
              <a:rPr lang="it-IT" sz="2700" dirty="0" err="1" smtClean="0"/>
              <a:t>où</a:t>
            </a:r>
            <a:r>
              <a:rPr lang="it-IT" sz="2700" dirty="0" smtClean="0"/>
              <a:t> se </a:t>
            </a:r>
            <a:r>
              <a:rPr lang="it-IT" sz="2700" dirty="0" err="1" smtClean="0"/>
              <a:t>déroulaient</a:t>
            </a:r>
            <a:r>
              <a:rPr lang="it-IT" sz="2700" dirty="0" smtClean="0"/>
              <a:t> </a:t>
            </a:r>
            <a:r>
              <a:rPr lang="it-IT" sz="2700" dirty="0" err="1" smtClean="0"/>
              <a:t>les</a:t>
            </a:r>
            <a:r>
              <a:rPr lang="it-IT" sz="2700" dirty="0" smtClean="0"/>
              <a:t> </a:t>
            </a:r>
            <a:r>
              <a:rPr lang="it-IT" sz="2700" dirty="0" err="1" smtClean="0"/>
              <a:t>compétitions</a:t>
            </a:r>
            <a:r>
              <a:rPr lang="it-IT" sz="2700" dirty="0" smtClean="0"/>
              <a:t> </a:t>
            </a:r>
            <a:r>
              <a:rPr lang="it-IT" sz="2700" dirty="0" err="1" smtClean="0"/>
              <a:t>sportives</a:t>
            </a:r>
            <a:r>
              <a:rPr lang="it-IT" sz="2700" dirty="0" smtClean="0"/>
              <a:t> </a:t>
            </a:r>
            <a:r>
              <a:rPr lang="it-IT" sz="2700" dirty="0" err="1" smtClean="0"/>
              <a:t>les</a:t>
            </a:r>
            <a:r>
              <a:rPr lang="it-IT" sz="2700" dirty="0" smtClean="0"/>
              <a:t> plus </a:t>
            </a:r>
            <a:r>
              <a:rPr lang="it-IT" sz="2700" dirty="0" err="1" smtClean="0"/>
              <a:t>importantes</a:t>
            </a:r>
            <a:r>
              <a:rPr lang="it-IT" sz="2700" dirty="0" smtClean="0"/>
              <a:t> </a:t>
            </a:r>
            <a:r>
              <a:rPr lang="it-IT" sz="2700" dirty="0" err="1" smtClean="0"/>
              <a:t>du</a:t>
            </a:r>
            <a:r>
              <a:rPr lang="it-IT" sz="2700" dirty="0" smtClean="0"/>
              <a:t> monde ancien à l’</a:t>
            </a:r>
            <a:r>
              <a:rPr lang="it-IT" sz="2700" dirty="0" err="1" smtClean="0"/>
              <a:t>honneur</a:t>
            </a:r>
            <a:r>
              <a:rPr lang="it-IT" sz="2700" dirty="0" smtClean="0"/>
              <a:t> de Zeus. De </a:t>
            </a:r>
            <a:r>
              <a:rPr lang="it-IT" sz="2700" dirty="0" err="1" smtClean="0"/>
              <a:t>ces</a:t>
            </a:r>
            <a:r>
              <a:rPr lang="it-IT" sz="2700" dirty="0" smtClean="0"/>
              <a:t> </a:t>
            </a:r>
            <a:r>
              <a:rPr lang="it-IT" sz="2700" dirty="0" err="1" smtClean="0"/>
              <a:t>fêtes</a:t>
            </a:r>
            <a:r>
              <a:rPr lang="it-IT" sz="2700" dirty="0" smtClean="0"/>
              <a:t>, en </a:t>
            </a:r>
            <a:r>
              <a:rPr lang="it-IT" sz="2700" dirty="0" err="1" smtClean="0"/>
              <a:t>même</a:t>
            </a:r>
            <a:r>
              <a:rPr lang="it-IT" sz="2700" dirty="0" smtClean="0"/>
              <a:t> </a:t>
            </a:r>
            <a:r>
              <a:rPr lang="it-IT" sz="2700" dirty="0" err="1" smtClean="0"/>
              <a:t>temps</a:t>
            </a:r>
            <a:r>
              <a:rPr lang="it-IT" sz="2700" dirty="0" smtClean="0"/>
              <a:t> </a:t>
            </a:r>
            <a:r>
              <a:rPr lang="it-IT" sz="2700" dirty="0" err="1" smtClean="0"/>
              <a:t>jeux</a:t>
            </a:r>
            <a:r>
              <a:rPr lang="it-IT" sz="2700" dirty="0" smtClean="0"/>
              <a:t> et </a:t>
            </a:r>
            <a:r>
              <a:rPr lang="it-IT" sz="2700" dirty="0" err="1" smtClean="0"/>
              <a:t>cérémonies</a:t>
            </a:r>
            <a:r>
              <a:rPr lang="it-IT" sz="2700" dirty="0" smtClean="0"/>
              <a:t> </a:t>
            </a:r>
            <a:r>
              <a:rPr lang="it-IT" sz="2700" dirty="0" err="1" smtClean="0"/>
              <a:t>religieuses</a:t>
            </a:r>
            <a:r>
              <a:rPr lang="it-IT" sz="2700" dirty="0" smtClean="0"/>
              <a:t>, il y en </a:t>
            </a:r>
            <a:r>
              <a:rPr lang="it-IT" sz="2700" dirty="0" err="1" smtClean="0"/>
              <a:t>avait</a:t>
            </a:r>
            <a:r>
              <a:rPr lang="it-IT" sz="2700" dirty="0" smtClean="0"/>
              <a:t> </a:t>
            </a:r>
            <a:r>
              <a:rPr lang="it-IT" sz="2700" dirty="0" err="1" smtClean="0"/>
              <a:t>dans</a:t>
            </a:r>
            <a:r>
              <a:rPr lang="it-IT" sz="2700" dirty="0" smtClean="0"/>
              <a:t> d’</a:t>
            </a:r>
            <a:r>
              <a:rPr lang="it-IT" sz="2700" dirty="0" err="1" smtClean="0"/>
              <a:t>autres</a:t>
            </a:r>
            <a:r>
              <a:rPr lang="it-IT" sz="2700" dirty="0" smtClean="0"/>
              <a:t> </a:t>
            </a:r>
            <a:r>
              <a:rPr lang="it-IT" sz="2700" dirty="0" err="1" smtClean="0"/>
              <a:t>villes</a:t>
            </a:r>
            <a:r>
              <a:rPr lang="it-IT" sz="2700" dirty="0" smtClean="0"/>
              <a:t> come </a:t>
            </a:r>
            <a:r>
              <a:rPr lang="it-IT" sz="2700" dirty="0" err="1" smtClean="0"/>
              <a:t>Corinthe</a:t>
            </a:r>
            <a:r>
              <a:rPr lang="it-IT" sz="2700" dirty="0" smtClean="0"/>
              <a:t> et </a:t>
            </a:r>
            <a:r>
              <a:rPr lang="it-IT" sz="2700" dirty="0" err="1" smtClean="0"/>
              <a:t>Delphèse</a:t>
            </a:r>
            <a:r>
              <a:rPr lang="it-IT" sz="2700" dirty="0" smtClean="0"/>
              <a:t> </a:t>
            </a:r>
            <a:r>
              <a:rPr lang="it-IT" sz="2700" dirty="0" err="1" smtClean="0"/>
              <a:t>tous</a:t>
            </a:r>
            <a:r>
              <a:rPr lang="it-IT" sz="2700" dirty="0" smtClean="0"/>
              <a:t> </a:t>
            </a:r>
            <a:r>
              <a:rPr lang="it-IT" sz="2700" dirty="0" err="1" smtClean="0"/>
              <a:t>les</a:t>
            </a:r>
            <a:r>
              <a:rPr lang="it-IT" sz="2700" dirty="0" smtClean="0"/>
              <a:t> </a:t>
            </a:r>
            <a:r>
              <a:rPr lang="it-IT" sz="2700" dirty="0" err="1" smtClean="0"/>
              <a:t>deux</a:t>
            </a:r>
            <a:r>
              <a:rPr lang="it-IT" sz="2700" dirty="0" smtClean="0"/>
              <a:t> </a:t>
            </a:r>
            <a:r>
              <a:rPr lang="it-IT" sz="2700" dirty="0" err="1" smtClean="0"/>
              <a:t>trois</a:t>
            </a:r>
            <a:r>
              <a:rPr lang="it-IT" sz="2700" dirty="0" smtClean="0"/>
              <a:t> </a:t>
            </a:r>
            <a:r>
              <a:rPr lang="it-IT" sz="2700" dirty="0" err="1" smtClean="0"/>
              <a:t>ans</a:t>
            </a:r>
            <a:r>
              <a:rPr lang="it-IT" sz="2700" dirty="0" smtClean="0"/>
              <a:t>, mais </a:t>
            </a:r>
            <a:br>
              <a:rPr lang="it-IT" sz="2700" dirty="0" smtClean="0"/>
            </a:br>
            <a:r>
              <a:rPr lang="it-IT" sz="2700" dirty="0" smtClean="0"/>
              <a:t/>
            </a:r>
            <a:br>
              <a:rPr lang="it-IT" sz="2700" dirty="0" smtClean="0"/>
            </a:br>
            <a:r>
              <a:rPr lang="it-IT" sz="3100" dirty="0" err="1" smtClean="0"/>
              <a:t>celles</a:t>
            </a:r>
            <a:r>
              <a:rPr lang="it-IT" sz="3100" dirty="0" smtClean="0"/>
              <a:t> de </a:t>
            </a:r>
            <a:r>
              <a:rPr lang="it-IT" sz="3100" dirty="0" err="1" smtClean="0"/>
              <a:t>Olympie</a:t>
            </a:r>
            <a:r>
              <a:rPr lang="it-IT" sz="3100" dirty="0" smtClean="0"/>
              <a:t> </a:t>
            </a:r>
            <a:r>
              <a:rPr lang="fr-FR" sz="3100" dirty="0" err="1" smtClean="0"/>
              <a:t>é</a:t>
            </a:r>
            <a:r>
              <a:rPr lang="it-IT" sz="3100" dirty="0" err="1" smtClean="0"/>
              <a:t>taient</a:t>
            </a:r>
            <a:r>
              <a:rPr lang="it-IT" sz="3100" dirty="0" smtClean="0"/>
              <a:t> </a:t>
            </a:r>
            <a:r>
              <a:rPr lang="it-IT" sz="3100" dirty="0" err="1" smtClean="0"/>
              <a:t>particulières</a:t>
            </a:r>
            <a:r>
              <a:rPr lang="it-IT" sz="3100" dirty="0" smtClean="0"/>
              <a:t>.</a:t>
            </a:r>
            <a:br>
              <a:rPr lang="it-IT" sz="3100" dirty="0" smtClean="0"/>
            </a:br>
            <a:r>
              <a:rPr lang="it-IT" sz="2700" dirty="0" smtClean="0"/>
              <a:t/>
            </a:r>
            <a:br>
              <a:rPr lang="it-IT" sz="2700" dirty="0" smtClean="0"/>
            </a:br>
            <a:r>
              <a:rPr lang="it-IT" sz="2700" dirty="0" err="1" smtClean="0"/>
              <a:t>Les</a:t>
            </a:r>
            <a:r>
              <a:rPr lang="it-IT" sz="2700" dirty="0" smtClean="0"/>
              <a:t> </a:t>
            </a:r>
            <a:r>
              <a:rPr lang="it-IT" sz="2700" dirty="0" err="1" smtClean="0"/>
              <a:t>jeux</a:t>
            </a:r>
            <a:r>
              <a:rPr lang="it-IT" sz="2700" dirty="0" smtClean="0"/>
              <a:t> </a:t>
            </a:r>
            <a:r>
              <a:rPr lang="it-IT" sz="2700" dirty="0" err="1" smtClean="0"/>
              <a:t>avaient</a:t>
            </a:r>
            <a:r>
              <a:rPr lang="it-IT" sz="2700" dirty="0" smtClean="0"/>
              <a:t> </a:t>
            </a:r>
            <a:r>
              <a:rPr lang="it-IT" sz="2700" dirty="0" err="1" smtClean="0"/>
              <a:t>lieu</a:t>
            </a:r>
            <a:r>
              <a:rPr lang="it-IT" sz="2700" dirty="0" smtClean="0"/>
              <a:t> </a:t>
            </a:r>
            <a:r>
              <a:rPr lang="it-IT" sz="2700" dirty="0" err="1" smtClean="0"/>
              <a:t>tous</a:t>
            </a:r>
            <a:r>
              <a:rPr lang="it-IT" sz="2700" dirty="0" smtClean="0"/>
              <a:t> </a:t>
            </a:r>
            <a:r>
              <a:rPr lang="it-IT" sz="2700" dirty="0" err="1" smtClean="0"/>
              <a:t>les</a:t>
            </a:r>
            <a:r>
              <a:rPr lang="it-IT" sz="2700" dirty="0" smtClean="0"/>
              <a:t> 4 </a:t>
            </a:r>
            <a:r>
              <a:rPr lang="it-IT" sz="2700" dirty="0" err="1" smtClean="0"/>
              <a:t>ans</a:t>
            </a:r>
            <a:r>
              <a:rPr lang="it-IT" sz="2700" dirty="0" smtClean="0"/>
              <a:t> et se </a:t>
            </a:r>
            <a:r>
              <a:rPr lang="it-IT" sz="2700" dirty="0" err="1" smtClean="0"/>
              <a:t>déroulaient</a:t>
            </a:r>
            <a:r>
              <a:rPr lang="it-IT" sz="2700" dirty="0" smtClean="0"/>
              <a:t> pendant 5 </a:t>
            </a:r>
            <a:r>
              <a:rPr lang="it-IT" sz="2700" dirty="0" err="1" smtClean="0"/>
              <a:t>jours</a:t>
            </a:r>
            <a:r>
              <a:rPr lang="it-IT" sz="2700" dirty="0" smtClean="0"/>
              <a:t> en </a:t>
            </a:r>
            <a:r>
              <a:rPr lang="fr-FR" sz="2700" dirty="0" err="1" smtClean="0"/>
              <a:t>é</a:t>
            </a:r>
            <a:r>
              <a:rPr lang="it-IT" sz="2700" dirty="0" err="1" smtClean="0"/>
              <a:t>té</a:t>
            </a:r>
            <a:r>
              <a:rPr lang="it-IT" sz="2700" dirty="0" smtClean="0"/>
              <a:t> </a:t>
            </a:r>
            <a:r>
              <a:rPr lang="it-IT" sz="2700" dirty="0" err="1" smtClean="0"/>
              <a:t>entre</a:t>
            </a:r>
            <a:r>
              <a:rPr lang="it-IT" sz="2700" dirty="0" smtClean="0"/>
              <a:t> la </a:t>
            </a:r>
            <a:r>
              <a:rPr lang="it-IT" sz="2700" dirty="0" err="1" smtClean="0"/>
              <a:t>récolte</a:t>
            </a:r>
            <a:r>
              <a:rPr lang="it-IT" sz="2700" dirty="0" smtClean="0"/>
              <a:t> </a:t>
            </a:r>
            <a:r>
              <a:rPr lang="it-IT" sz="2700" dirty="0" err="1" smtClean="0"/>
              <a:t>du</a:t>
            </a:r>
            <a:r>
              <a:rPr lang="it-IT" sz="2700" dirty="0" smtClean="0"/>
              <a:t> blé et la </a:t>
            </a:r>
            <a:r>
              <a:rPr lang="it-IT" sz="2700" dirty="0" err="1" smtClean="0"/>
              <a:t>vendange</a:t>
            </a:r>
            <a:r>
              <a:rPr lang="it-IT" sz="2700" dirty="0" smtClean="0"/>
              <a:t/>
            </a:r>
            <a:br>
              <a:rPr lang="it-IT" sz="2700" dirty="0" smtClean="0"/>
            </a:br>
            <a:r>
              <a:rPr lang="it-IT" sz="2700" dirty="0"/>
              <a:t/>
            </a:r>
            <a:br>
              <a:rPr lang="it-IT" sz="2700" dirty="0"/>
            </a:br>
            <a:r>
              <a:rPr lang="it-IT" sz="2700" dirty="0" smtClean="0"/>
              <a:t>Pendant </a:t>
            </a:r>
            <a:r>
              <a:rPr lang="it-IT" sz="2700" dirty="0" err="1" smtClean="0"/>
              <a:t>les</a:t>
            </a:r>
            <a:r>
              <a:rPr lang="it-IT" sz="2700" dirty="0" smtClean="0"/>
              <a:t> </a:t>
            </a:r>
            <a:r>
              <a:rPr lang="it-IT" sz="2700" dirty="0" err="1" smtClean="0"/>
              <a:t>jeux</a:t>
            </a:r>
            <a:r>
              <a:rPr lang="it-IT" sz="2700" dirty="0" smtClean="0"/>
              <a:t> on </a:t>
            </a:r>
            <a:r>
              <a:rPr lang="it-IT" sz="2700" dirty="0" err="1" smtClean="0"/>
              <a:t>proclamait</a:t>
            </a:r>
            <a:r>
              <a:rPr lang="it-IT" sz="2700" dirty="0" smtClean="0"/>
              <a:t> l’</a:t>
            </a:r>
            <a:r>
              <a:rPr lang="it-IT" sz="2700" dirty="0" smtClean="0">
                <a:solidFill>
                  <a:srgbClr val="FF0000"/>
                </a:solidFill>
              </a:rPr>
              <a:t> </a:t>
            </a:r>
            <a:r>
              <a:rPr lang="en-US" sz="2700" i="1" dirty="0" err="1" smtClean="0">
                <a:solidFill>
                  <a:srgbClr val="FF0000"/>
                </a:solidFill>
              </a:rPr>
              <a:t>ekecheiria</a:t>
            </a:r>
            <a:r>
              <a:rPr lang="en-US" sz="2700" i="1" dirty="0" smtClean="0">
                <a:solidFill>
                  <a:srgbClr val="FF0000"/>
                </a:solidFill>
              </a:rPr>
              <a:t> </a:t>
            </a:r>
            <a:r>
              <a:rPr lang="en-US" sz="2700" dirty="0" smtClean="0"/>
              <a:t>la </a:t>
            </a:r>
            <a:r>
              <a:rPr lang="en-US" sz="2700" dirty="0" err="1" smtClean="0"/>
              <a:t>tr</a:t>
            </a:r>
            <a:r>
              <a:rPr lang="it-IT" sz="2700" dirty="0" err="1" smtClean="0"/>
              <a:t>ê</a:t>
            </a:r>
            <a:r>
              <a:rPr lang="en-US" sz="2700" dirty="0" err="1" smtClean="0"/>
              <a:t>ve</a:t>
            </a:r>
            <a:r>
              <a:rPr lang="en-US" sz="2700" dirty="0" smtClean="0"/>
              <a:t> </a:t>
            </a:r>
            <a:r>
              <a:rPr lang="en-US" sz="2700" dirty="0" err="1" smtClean="0"/>
              <a:t>sacrée</a:t>
            </a:r>
            <a:r>
              <a:rPr lang="en-US" sz="2700" dirty="0" smtClean="0"/>
              <a:t>, </a:t>
            </a:r>
            <a:r>
              <a:rPr lang="en-US" sz="2700" dirty="0" err="1" smtClean="0"/>
              <a:t>aucune</a:t>
            </a:r>
            <a:r>
              <a:rPr lang="en-US" sz="2700" dirty="0" smtClean="0"/>
              <a:t> guerre </a:t>
            </a:r>
            <a:r>
              <a:rPr lang="en-US" sz="2700" dirty="0" err="1" smtClean="0"/>
              <a:t>commencait</a:t>
            </a:r>
            <a:r>
              <a:rPr lang="en-US" sz="2700" dirty="0" smtClean="0"/>
              <a:t>, tout </a:t>
            </a:r>
            <a:r>
              <a:rPr lang="en-US" sz="2700" dirty="0" err="1" smtClean="0"/>
              <a:t>conflit</a:t>
            </a:r>
            <a:r>
              <a:rPr lang="en-US" sz="2700" dirty="0" smtClean="0"/>
              <a:t> </a:t>
            </a:r>
            <a:r>
              <a:rPr lang="en-US" sz="2700" dirty="0" err="1" smtClean="0"/>
              <a:t>venait</a:t>
            </a:r>
            <a:r>
              <a:rPr lang="en-US" sz="2700" dirty="0" smtClean="0"/>
              <a:t> </a:t>
            </a:r>
            <a:r>
              <a:rPr lang="en-US" sz="2700" dirty="0" err="1" smtClean="0"/>
              <a:t>arr</a:t>
            </a:r>
            <a:r>
              <a:rPr lang="it-IT" sz="2700" dirty="0" err="1" smtClean="0"/>
              <a:t>ê</a:t>
            </a:r>
            <a:r>
              <a:rPr lang="en-US" sz="2700" dirty="0" err="1" smtClean="0"/>
              <a:t>té</a:t>
            </a:r>
            <a:r>
              <a:rPr lang="en-US" sz="2700" dirty="0" smtClean="0"/>
              <a:t>.</a:t>
            </a:r>
            <a:br>
              <a:rPr lang="en-US" sz="2700" dirty="0" smtClean="0"/>
            </a:br>
            <a:r>
              <a:rPr lang="en-US" sz="2700" dirty="0" smtClean="0"/>
              <a:t/>
            </a:r>
            <a:br>
              <a:rPr lang="en-US" sz="2700" dirty="0" smtClean="0"/>
            </a:br>
            <a:r>
              <a:rPr lang="en-US" sz="2700" dirty="0" smtClean="0"/>
              <a:t>Pendant 12 siècles </a:t>
            </a:r>
            <a:r>
              <a:rPr lang="en-US" sz="2700" dirty="0" err="1" smtClean="0"/>
              <a:t>cette</a:t>
            </a:r>
            <a:r>
              <a:rPr lang="en-US" sz="2700" dirty="0" smtClean="0"/>
              <a:t> </a:t>
            </a:r>
            <a:r>
              <a:rPr lang="en-US" sz="2700" dirty="0" err="1" smtClean="0"/>
              <a:t>tr</a:t>
            </a:r>
            <a:r>
              <a:rPr lang="it-IT" sz="2700" dirty="0" err="1" smtClean="0"/>
              <a:t>ê</a:t>
            </a:r>
            <a:r>
              <a:rPr lang="en-US" sz="2700" dirty="0" err="1" smtClean="0"/>
              <a:t>ve</a:t>
            </a:r>
            <a:r>
              <a:rPr lang="en-US" sz="2700" dirty="0" smtClean="0"/>
              <a:t> </a:t>
            </a:r>
            <a:r>
              <a:rPr lang="en-US" sz="2700" dirty="0" err="1" smtClean="0"/>
              <a:t>fut</a:t>
            </a:r>
            <a:r>
              <a:rPr lang="en-US" sz="2700" dirty="0" smtClean="0"/>
              <a:t>  </a:t>
            </a:r>
            <a:r>
              <a:rPr lang="en-US" sz="2700" dirty="0" err="1" smtClean="0"/>
              <a:t>violée</a:t>
            </a:r>
            <a:r>
              <a:rPr lang="en-US" sz="2700" dirty="0" smtClean="0"/>
              <a:t> </a:t>
            </a:r>
            <a:r>
              <a:rPr lang="en-US" sz="2700" dirty="0" err="1" smtClean="0"/>
              <a:t>seulement</a:t>
            </a:r>
            <a:r>
              <a:rPr lang="en-US" sz="2700" dirty="0" smtClean="0"/>
              <a:t> 2 </a:t>
            </a:r>
            <a:r>
              <a:rPr lang="en-US" sz="2700" dirty="0" err="1" smtClean="0"/>
              <a:t>fois</a:t>
            </a:r>
            <a:r>
              <a:rPr lang="it-IT" sz="2700" dirty="0" smtClean="0"/>
              <a:t/>
            </a:r>
            <a:br>
              <a:rPr lang="it-IT" sz="2700" dirty="0" smtClean="0"/>
            </a:br>
            <a:r>
              <a:rPr lang="it-IT" sz="2400" dirty="0"/>
              <a:t/>
            </a:r>
            <a:br>
              <a:rPr lang="it-IT" sz="2400" dirty="0"/>
            </a:br>
            <a:r>
              <a:rPr lang="it-IT" sz="2400" dirty="0" smtClean="0"/>
              <a:t/>
            </a:r>
            <a:br>
              <a:rPr lang="it-IT" sz="2400" dirty="0" smtClean="0"/>
            </a:br>
            <a:endParaRPr lang="it-IT" sz="2400" dirty="0"/>
          </a:p>
        </p:txBody>
      </p:sp>
    </p:spTree>
    <p:extLst>
      <p:ext uri="{BB962C8B-B14F-4D97-AF65-F5344CB8AC3E}">
        <p14:creationId xmlns:p14="http://schemas.microsoft.com/office/powerpoint/2010/main" xmlns="" val="39563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a:t>
            </a:r>
            <a:r>
              <a:rPr lang="it-IT"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JOUR</a:t>
            </a:r>
            <a:endPar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egnaposto contenuto 5"/>
          <p:cNvSpPr>
            <a:spLocks noGrp="1"/>
          </p:cNvSpPr>
          <p:nvPr>
            <p:ph idx="1"/>
          </p:nvPr>
        </p:nvSpPr>
        <p:spPr>
          <a:xfrm>
            <a:off x="457199" y="1600200"/>
            <a:ext cx="8555797" cy="4761558"/>
          </a:xfrm>
        </p:spPr>
        <p:txBody>
          <a:bodyPr>
            <a:normAutofit/>
          </a:bodyPr>
          <a:lstStyle/>
          <a:p>
            <a:pPr marL="0" indent="0" algn="ctr">
              <a:buNone/>
            </a:pPr>
            <a:r>
              <a:rPr lang="it-IT" sz="2400" dirty="0" err="1" smtClean="0"/>
              <a:t>Les</a:t>
            </a:r>
            <a:r>
              <a:rPr lang="it-IT" sz="2400" dirty="0" smtClean="0"/>
              <a:t> </a:t>
            </a:r>
            <a:r>
              <a:rPr lang="it-IT" sz="2400" dirty="0" err="1" smtClean="0"/>
              <a:t>célébrations</a:t>
            </a:r>
            <a:r>
              <a:rPr lang="it-IT" sz="2400" dirty="0" smtClean="0"/>
              <a:t> </a:t>
            </a:r>
            <a:r>
              <a:rPr lang="it-IT" sz="2400" dirty="0" err="1" smtClean="0"/>
              <a:t>débutaient</a:t>
            </a:r>
            <a:r>
              <a:rPr lang="it-IT" sz="2400" dirty="0" smtClean="0"/>
              <a:t> </a:t>
            </a:r>
            <a:r>
              <a:rPr lang="it-IT" sz="2400" dirty="0" err="1" smtClean="0"/>
              <a:t>avec</a:t>
            </a:r>
            <a:r>
              <a:rPr lang="it-IT" sz="2400" dirty="0" smtClean="0"/>
              <a:t> la </a:t>
            </a:r>
            <a:r>
              <a:rPr lang="it-IT" sz="2400" dirty="0" err="1" smtClean="0"/>
              <a:t>pleine</a:t>
            </a:r>
            <a:r>
              <a:rPr lang="it-IT" sz="2400" dirty="0" smtClean="0"/>
              <a:t> lune d’</a:t>
            </a:r>
            <a:r>
              <a:rPr lang="it-IT" sz="2400" dirty="0" err="1" smtClean="0"/>
              <a:t>oût</a:t>
            </a:r>
            <a:r>
              <a:rPr lang="it-IT" sz="2400" dirty="0" smtClean="0"/>
              <a:t> et </a:t>
            </a:r>
            <a:r>
              <a:rPr lang="it-IT" sz="2400" dirty="0" err="1" smtClean="0"/>
              <a:t>avec</a:t>
            </a:r>
            <a:r>
              <a:rPr lang="it-IT" sz="2400" dirty="0" smtClean="0"/>
              <a:t> une </a:t>
            </a:r>
            <a:r>
              <a:rPr lang="it-IT" sz="2400" dirty="0" err="1" smtClean="0"/>
              <a:t>fastueuse</a:t>
            </a:r>
            <a:r>
              <a:rPr lang="it-IT" sz="2400" dirty="0"/>
              <a:t> </a:t>
            </a:r>
            <a:r>
              <a:rPr lang="it-IT" sz="2400" dirty="0" err="1" smtClean="0"/>
              <a:t>cérémonie</a:t>
            </a:r>
            <a:r>
              <a:rPr lang="it-IT" sz="2400" dirty="0" smtClean="0"/>
              <a:t> d’</a:t>
            </a:r>
            <a:r>
              <a:rPr lang="it-IT" sz="2400" dirty="0" err="1" smtClean="0"/>
              <a:t>inauguration</a:t>
            </a:r>
            <a:r>
              <a:rPr lang="it-IT" sz="2400" dirty="0" smtClean="0"/>
              <a:t>.</a:t>
            </a:r>
          </a:p>
          <a:p>
            <a:pPr marL="0" indent="0" algn="ctr">
              <a:buNone/>
            </a:pPr>
            <a:r>
              <a:rPr lang="it-IT" sz="2400" dirty="0" smtClean="0"/>
              <a:t> </a:t>
            </a:r>
          </a:p>
          <a:p>
            <a:pPr marL="0" indent="0" algn="ctr">
              <a:buNone/>
            </a:pPr>
            <a:r>
              <a:rPr lang="it-IT" sz="2400" dirty="0" smtClean="0"/>
              <a:t>Un </a:t>
            </a:r>
            <a:r>
              <a:rPr lang="it-IT" sz="2400" dirty="0" err="1" smtClean="0"/>
              <a:t>cortège</a:t>
            </a:r>
            <a:r>
              <a:rPr lang="it-IT" sz="2400" dirty="0" smtClean="0"/>
              <a:t> </a:t>
            </a:r>
            <a:r>
              <a:rPr lang="it-IT" sz="2400" dirty="0" err="1" smtClean="0"/>
              <a:t>partait</a:t>
            </a:r>
            <a:r>
              <a:rPr lang="it-IT" sz="2400" dirty="0" smtClean="0"/>
              <a:t> de la </a:t>
            </a:r>
            <a:r>
              <a:rPr lang="it-IT" sz="2400" dirty="0" err="1" smtClean="0"/>
              <a:t>plaine</a:t>
            </a:r>
            <a:r>
              <a:rPr lang="it-IT" sz="2400" dirty="0" smtClean="0"/>
              <a:t> </a:t>
            </a:r>
            <a:r>
              <a:rPr lang="it-IT" sz="2400" dirty="0" err="1" smtClean="0"/>
              <a:t>sous</a:t>
            </a:r>
            <a:r>
              <a:rPr lang="it-IT" sz="2400" dirty="0" smtClean="0"/>
              <a:t> </a:t>
            </a:r>
            <a:r>
              <a:rPr lang="it-IT" sz="2400" dirty="0" err="1" smtClean="0"/>
              <a:t>les</a:t>
            </a:r>
            <a:r>
              <a:rPr lang="it-IT" sz="2400" dirty="0" smtClean="0"/>
              <a:t> </a:t>
            </a:r>
            <a:r>
              <a:rPr lang="it-IT" sz="2400" dirty="0" err="1" smtClean="0"/>
              <a:t>oliviers</a:t>
            </a:r>
            <a:r>
              <a:rPr lang="it-IT" sz="2400" dirty="0" smtClean="0"/>
              <a:t> à la colline </a:t>
            </a:r>
            <a:r>
              <a:rPr lang="it-IT" sz="2400" dirty="0" err="1" smtClean="0"/>
              <a:t>des</a:t>
            </a:r>
            <a:r>
              <a:rPr lang="it-IT" sz="2400" dirty="0" smtClean="0"/>
              <a:t> </a:t>
            </a:r>
            <a:r>
              <a:rPr lang="it-IT" sz="2400" dirty="0" err="1" smtClean="0"/>
              <a:t>temples</a:t>
            </a:r>
            <a:r>
              <a:rPr lang="it-IT" sz="2400" dirty="0"/>
              <a:t> </a:t>
            </a:r>
            <a:r>
              <a:rPr lang="it-IT" sz="2400" dirty="0" err="1" smtClean="0"/>
              <a:t>jusqu’à</a:t>
            </a:r>
            <a:r>
              <a:rPr lang="it-IT" sz="2400" dirty="0" smtClean="0"/>
              <a:t> l’</a:t>
            </a:r>
            <a:r>
              <a:rPr lang="it-IT" sz="2400" dirty="0" err="1" smtClean="0"/>
              <a:t>enceinte</a:t>
            </a:r>
            <a:r>
              <a:rPr lang="it-IT" sz="2400" dirty="0" smtClean="0"/>
              <a:t> </a:t>
            </a:r>
            <a:r>
              <a:rPr lang="it-IT" sz="2400" dirty="0" err="1" smtClean="0"/>
              <a:t>sacrée</a:t>
            </a:r>
            <a:r>
              <a:rPr lang="it-IT" sz="2400" dirty="0" smtClean="0"/>
              <a:t>. </a:t>
            </a:r>
          </a:p>
          <a:p>
            <a:pPr marL="0" indent="0" algn="ctr">
              <a:buNone/>
            </a:pPr>
            <a:r>
              <a:rPr lang="it-IT" sz="2400" dirty="0" err="1" smtClean="0"/>
              <a:t>Les</a:t>
            </a:r>
            <a:r>
              <a:rPr lang="it-IT" sz="2400" dirty="0" smtClean="0"/>
              <a:t> gens s’</a:t>
            </a:r>
            <a:r>
              <a:rPr lang="it-IT" sz="2400" dirty="0" err="1" smtClean="0"/>
              <a:t>entassaient</a:t>
            </a:r>
            <a:r>
              <a:rPr lang="it-IT" sz="2400" dirty="0" smtClean="0"/>
              <a:t> </a:t>
            </a:r>
            <a:r>
              <a:rPr lang="it-IT" sz="2400" dirty="0" err="1" smtClean="0"/>
              <a:t>sous</a:t>
            </a:r>
            <a:r>
              <a:rPr lang="it-IT" sz="2400" dirty="0" smtClean="0"/>
              <a:t> la statue de Zeus, </a:t>
            </a:r>
            <a:r>
              <a:rPr lang="it-IT" sz="2400" dirty="0" err="1" smtClean="0"/>
              <a:t>les</a:t>
            </a:r>
            <a:r>
              <a:rPr lang="it-IT" sz="2400" dirty="0"/>
              <a:t> </a:t>
            </a:r>
            <a:r>
              <a:rPr lang="it-IT" sz="2400" dirty="0" err="1" smtClean="0"/>
              <a:t>prêtres</a:t>
            </a:r>
            <a:r>
              <a:rPr lang="it-IT" sz="2400" dirty="0" smtClean="0"/>
              <a:t> </a:t>
            </a:r>
            <a:r>
              <a:rPr lang="it-IT" sz="2400" dirty="0" err="1" smtClean="0"/>
              <a:t>sacrifiaient</a:t>
            </a:r>
            <a:r>
              <a:rPr lang="it-IT" sz="2400" dirty="0" smtClean="0"/>
              <a:t> 2 </a:t>
            </a:r>
            <a:r>
              <a:rPr lang="it-IT" sz="2400" dirty="0" err="1" smtClean="0"/>
              <a:t>toraux</a:t>
            </a:r>
            <a:r>
              <a:rPr lang="it-IT" sz="2400" dirty="0" smtClean="0"/>
              <a:t>, </a:t>
            </a:r>
            <a:r>
              <a:rPr lang="it-IT" sz="2400" dirty="0" err="1" smtClean="0"/>
              <a:t>les</a:t>
            </a:r>
            <a:r>
              <a:rPr lang="it-IT" sz="2400" dirty="0" smtClean="0"/>
              <a:t> </a:t>
            </a:r>
            <a:r>
              <a:rPr lang="it-IT" sz="2400" dirty="0" err="1" smtClean="0"/>
              <a:t>athlètes</a:t>
            </a:r>
            <a:r>
              <a:rPr lang="it-IT" sz="2400" dirty="0" smtClean="0"/>
              <a:t> </a:t>
            </a:r>
            <a:r>
              <a:rPr lang="it-IT" sz="2400" dirty="0" err="1" smtClean="0"/>
              <a:t>priaient</a:t>
            </a:r>
            <a:r>
              <a:rPr lang="it-IT" sz="2400" dirty="0" smtClean="0"/>
              <a:t> </a:t>
            </a:r>
            <a:r>
              <a:rPr lang="it-IT" sz="2400" dirty="0" err="1" smtClean="0"/>
              <a:t>tous</a:t>
            </a:r>
            <a:r>
              <a:rPr lang="it-IT" sz="2400" dirty="0" smtClean="0"/>
              <a:t> ensemble.</a:t>
            </a:r>
          </a:p>
          <a:p>
            <a:pPr marL="0" indent="0">
              <a:buNone/>
            </a:pPr>
            <a:endParaRPr lang="it-IT" sz="2400" dirty="0" smtClean="0"/>
          </a:p>
          <a:p>
            <a:pPr marL="0" indent="0" algn="ctr">
              <a:buNone/>
            </a:pPr>
            <a:r>
              <a:rPr lang="it-IT" sz="2400" dirty="0" err="1" smtClean="0"/>
              <a:t>Les</a:t>
            </a:r>
            <a:r>
              <a:rPr lang="it-IT" sz="2400" dirty="0" smtClean="0"/>
              <a:t> </a:t>
            </a:r>
            <a:r>
              <a:rPr lang="it-IT" sz="2400" dirty="0" err="1" smtClean="0"/>
              <a:t>rituels</a:t>
            </a:r>
            <a:r>
              <a:rPr lang="it-IT" sz="2400" dirty="0" smtClean="0"/>
              <a:t> </a:t>
            </a:r>
            <a:r>
              <a:rPr lang="it-IT" sz="2400" dirty="0" err="1" smtClean="0"/>
              <a:t>terminés</a:t>
            </a:r>
            <a:r>
              <a:rPr lang="it-IT" sz="2400" dirty="0" smtClean="0"/>
              <a:t>, c’</a:t>
            </a:r>
            <a:r>
              <a:rPr lang="fr-FR" sz="2400" dirty="0" err="1" smtClean="0"/>
              <a:t>é</a:t>
            </a:r>
            <a:r>
              <a:rPr lang="it-IT" sz="2400" dirty="0" err="1" smtClean="0"/>
              <a:t>tait</a:t>
            </a:r>
            <a:r>
              <a:rPr lang="it-IT" sz="2400" dirty="0" smtClean="0"/>
              <a:t> le </a:t>
            </a:r>
            <a:r>
              <a:rPr lang="it-IT" sz="2400" dirty="0" err="1" smtClean="0"/>
              <a:t>solennel</a:t>
            </a:r>
            <a:r>
              <a:rPr lang="it-IT" sz="2400" dirty="0" smtClean="0"/>
              <a:t> </a:t>
            </a:r>
            <a:r>
              <a:rPr lang="it-IT" sz="2400" dirty="0" err="1" smtClean="0"/>
              <a:t>serment</a:t>
            </a:r>
            <a:r>
              <a:rPr lang="it-IT" sz="2400" dirty="0" smtClean="0"/>
              <a:t> </a:t>
            </a:r>
            <a:r>
              <a:rPr lang="it-IT" sz="2400" dirty="0" err="1" smtClean="0"/>
              <a:t>où</a:t>
            </a:r>
            <a:r>
              <a:rPr lang="it-IT" sz="2400" dirty="0" smtClean="0"/>
              <a:t> </a:t>
            </a:r>
            <a:r>
              <a:rPr lang="it-IT" sz="2400" dirty="0" err="1" smtClean="0"/>
              <a:t>les</a:t>
            </a:r>
            <a:r>
              <a:rPr lang="it-IT" sz="2400" dirty="0" smtClean="0"/>
              <a:t> </a:t>
            </a:r>
            <a:r>
              <a:rPr lang="it-IT" sz="2400" dirty="0" err="1" smtClean="0"/>
              <a:t>athlètes</a:t>
            </a:r>
            <a:r>
              <a:rPr lang="it-IT" sz="2400" dirty="0" smtClean="0"/>
              <a:t> d’</a:t>
            </a:r>
            <a:r>
              <a:rPr lang="it-IT" sz="2400" dirty="0" err="1" smtClean="0"/>
              <a:t>abord</a:t>
            </a:r>
            <a:r>
              <a:rPr lang="it-IT" sz="2400" dirty="0" smtClean="0"/>
              <a:t> </a:t>
            </a:r>
            <a:r>
              <a:rPr lang="it-IT" sz="2400" dirty="0" err="1" smtClean="0"/>
              <a:t>appelait</a:t>
            </a:r>
            <a:r>
              <a:rPr lang="it-IT" sz="2400" dirty="0" smtClean="0"/>
              <a:t> Zeus </a:t>
            </a:r>
            <a:r>
              <a:rPr lang="it-IT" sz="2400" dirty="0" err="1" smtClean="0"/>
              <a:t>comme</a:t>
            </a:r>
            <a:r>
              <a:rPr lang="it-IT" sz="2400" dirty="0" smtClean="0"/>
              <a:t> </a:t>
            </a:r>
            <a:r>
              <a:rPr lang="it-IT" sz="2400" dirty="0" err="1" smtClean="0"/>
              <a:t>temoin</a:t>
            </a:r>
            <a:r>
              <a:rPr lang="it-IT" sz="2400" dirty="0" smtClean="0"/>
              <a:t> de </a:t>
            </a:r>
            <a:r>
              <a:rPr lang="it-IT" sz="2400" dirty="0" err="1" smtClean="0"/>
              <a:t>leur</a:t>
            </a:r>
            <a:r>
              <a:rPr lang="it-IT" sz="2400" dirty="0" smtClean="0"/>
              <a:t> bonne </a:t>
            </a:r>
            <a:r>
              <a:rPr lang="it-IT" sz="2400" dirty="0" err="1" smtClean="0"/>
              <a:t>conduite</a:t>
            </a:r>
            <a:r>
              <a:rPr lang="it-IT" sz="2400" dirty="0" smtClean="0"/>
              <a:t> et en suite </a:t>
            </a:r>
            <a:r>
              <a:rPr lang="it-IT" sz="2400" dirty="0" err="1" smtClean="0"/>
              <a:t>promettaient</a:t>
            </a:r>
            <a:r>
              <a:rPr lang="it-IT" sz="2400" dirty="0" smtClean="0"/>
              <a:t> d’agir </a:t>
            </a:r>
            <a:r>
              <a:rPr lang="it-IT" sz="2400" dirty="0" err="1" smtClean="0"/>
              <a:t>loyalement</a:t>
            </a:r>
            <a:r>
              <a:rPr lang="it-IT" sz="2400" dirty="0" smtClean="0"/>
              <a:t> pendant </a:t>
            </a:r>
            <a:r>
              <a:rPr lang="it-IT" sz="2400" dirty="0" err="1" smtClean="0"/>
              <a:t>les</a:t>
            </a:r>
            <a:r>
              <a:rPr lang="it-IT" sz="2400" dirty="0" smtClean="0"/>
              <a:t> </a:t>
            </a:r>
            <a:r>
              <a:rPr lang="it-IT" sz="2400" dirty="0" err="1" smtClean="0"/>
              <a:t>compétitions</a:t>
            </a:r>
            <a:endParaRPr lang="it-IT" sz="2400" dirty="0"/>
          </a:p>
        </p:txBody>
      </p:sp>
    </p:spTree>
    <p:extLst>
      <p:ext uri="{BB962C8B-B14F-4D97-AF65-F5344CB8AC3E}">
        <p14:creationId xmlns:p14="http://schemas.microsoft.com/office/powerpoint/2010/main" xmlns="" val="136318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9661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II </a:t>
            </a:r>
            <a:r>
              <a:rPr lang="it-IT"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JOUR</a:t>
            </a:r>
            <a:endParaRPr lang="it-IT" b="1"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egnaposto contenuto 2"/>
          <p:cNvSpPr>
            <a:spLocks noGrp="1"/>
          </p:cNvSpPr>
          <p:nvPr>
            <p:ph idx="1"/>
          </p:nvPr>
        </p:nvSpPr>
        <p:spPr>
          <a:xfrm>
            <a:off x="457199" y="1171254"/>
            <a:ext cx="8407841" cy="5437084"/>
          </a:xfrm>
        </p:spPr>
        <p:txBody>
          <a:bodyPr>
            <a:normAutofit lnSpcReduction="10000"/>
          </a:bodyPr>
          <a:lstStyle/>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a:p>
          <a:p>
            <a:pPr marL="0" indent="0">
              <a:buNone/>
            </a:pPr>
            <a:endParaRPr lang="it-IT" sz="2000" dirty="0" smtClean="0"/>
          </a:p>
          <a:p>
            <a:pPr marL="0" indent="0">
              <a:buNone/>
            </a:pPr>
            <a:endParaRPr lang="it-IT" sz="2000" dirty="0" smtClean="0"/>
          </a:p>
          <a:p>
            <a:pPr marL="0" indent="0">
              <a:buNone/>
            </a:pPr>
            <a:endParaRPr lang="it-IT" sz="2000" dirty="0" smtClean="0"/>
          </a:p>
          <a:p>
            <a:pPr marL="0" indent="0">
              <a:buNone/>
            </a:pPr>
            <a:r>
              <a:rPr lang="it-IT" sz="2400" dirty="0" smtClean="0"/>
              <a:t>La </a:t>
            </a:r>
            <a:r>
              <a:rPr lang="it-IT" sz="2400" dirty="0" err="1" smtClean="0"/>
              <a:t>deuxième</a:t>
            </a:r>
            <a:r>
              <a:rPr lang="it-IT" sz="2400" dirty="0" smtClean="0"/>
              <a:t> </a:t>
            </a:r>
            <a:r>
              <a:rPr lang="it-IT" sz="2400" dirty="0" err="1" smtClean="0"/>
              <a:t>journée</a:t>
            </a:r>
            <a:r>
              <a:rPr lang="it-IT" sz="2400" dirty="0" smtClean="0"/>
              <a:t> </a:t>
            </a:r>
            <a:r>
              <a:rPr lang="fr-FR" sz="2400" dirty="0" err="1" smtClean="0"/>
              <a:t>é</a:t>
            </a:r>
            <a:r>
              <a:rPr lang="it-IT" sz="2400" dirty="0" err="1" smtClean="0"/>
              <a:t>tait</a:t>
            </a:r>
            <a:r>
              <a:rPr lang="it-IT" sz="2400" dirty="0" smtClean="0"/>
              <a:t> </a:t>
            </a:r>
            <a:r>
              <a:rPr lang="it-IT" sz="2400" dirty="0" err="1" smtClean="0"/>
              <a:t>dédiée</a:t>
            </a:r>
            <a:r>
              <a:rPr lang="it-IT" sz="2400" dirty="0" smtClean="0"/>
              <a:t> à la </a:t>
            </a:r>
            <a:r>
              <a:rPr lang="it-IT" sz="2400" dirty="0" err="1" smtClean="0">
                <a:solidFill>
                  <a:srgbClr val="FF0000"/>
                </a:solidFill>
              </a:rPr>
              <a:t>course</a:t>
            </a:r>
            <a:r>
              <a:rPr lang="it-IT" sz="2400" dirty="0" smtClean="0"/>
              <a:t> (la </a:t>
            </a:r>
            <a:r>
              <a:rPr lang="it-IT" sz="2400" dirty="0" err="1" smtClean="0"/>
              <a:t>seule</a:t>
            </a:r>
            <a:r>
              <a:rPr lang="it-IT" sz="2400" dirty="0"/>
              <a:t> </a:t>
            </a:r>
            <a:r>
              <a:rPr lang="it-IT" sz="2400" dirty="0" err="1" smtClean="0"/>
              <a:t>compétition</a:t>
            </a:r>
            <a:r>
              <a:rPr lang="it-IT" sz="2400" dirty="0" smtClean="0"/>
              <a:t> </a:t>
            </a:r>
            <a:r>
              <a:rPr lang="it-IT" sz="2400" dirty="0" err="1" smtClean="0"/>
              <a:t>jusqu’à</a:t>
            </a:r>
            <a:r>
              <a:rPr lang="it-IT" sz="2400" dirty="0" smtClean="0"/>
              <a:t> la 18 </a:t>
            </a:r>
            <a:r>
              <a:rPr lang="it-IT" sz="2400" baseline="30000" dirty="0" smtClean="0"/>
              <a:t>e </a:t>
            </a:r>
            <a:r>
              <a:rPr lang="fr-FR" sz="2400" dirty="0" err="1" smtClean="0"/>
              <a:t>è</a:t>
            </a:r>
            <a:r>
              <a:rPr lang="it-IT" sz="2400" dirty="0" err="1" smtClean="0"/>
              <a:t>dition</a:t>
            </a:r>
            <a:r>
              <a:rPr lang="it-IT" sz="2400" dirty="0" smtClean="0"/>
              <a:t> </a:t>
            </a:r>
            <a:r>
              <a:rPr lang="it-IT" sz="2400" dirty="0" err="1" smtClean="0"/>
              <a:t>des</a:t>
            </a:r>
            <a:r>
              <a:rPr lang="it-IT" sz="2400" dirty="0" smtClean="0"/>
              <a:t> </a:t>
            </a:r>
            <a:r>
              <a:rPr lang="it-IT" sz="2400" dirty="0" err="1" smtClean="0"/>
              <a:t>jeux</a:t>
            </a:r>
            <a:r>
              <a:rPr lang="it-IT" sz="2400" dirty="0" smtClean="0"/>
              <a:t>)</a:t>
            </a:r>
          </a:p>
          <a:p>
            <a:pPr marL="0" indent="0" algn="ctr">
              <a:buNone/>
            </a:pPr>
            <a:r>
              <a:rPr lang="it-IT" sz="2400" dirty="0" smtClean="0"/>
              <a:t> Il y </a:t>
            </a:r>
            <a:r>
              <a:rPr lang="it-IT" sz="2400" dirty="0" err="1" smtClean="0"/>
              <a:t>avait</a:t>
            </a:r>
            <a:r>
              <a:rPr lang="it-IT" sz="2400" dirty="0" smtClean="0"/>
              <a:t> 3 </a:t>
            </a:r>
            <a:r>
              <a:rPr lang="it-IT" sz="2400" dirty="0" err="1" smtClean="0"/>
              <a:t>type</a:t>
            </a:r>
            <a:r>
              <a:rPr lang="it-IT" sz="2400" dirty="0" smtClean="0"/>
              <a:t> de </a:t>
            </a:r>
            <a:r>
              <a:rPr lang="it-IT" sz="2400" dirty="0" err="1" smtClean="0"/>
              <a:t>course</a:t>
            </a:r>
            <a:r>
              <a:rPr lang="it-IT" sz="2400" dirty="0" smtClean="0"/>
              <a:t>:</a:t>
            </a:r>
          </a:p>
          <a:p>
            <a:pPr marL="0" indent="0">
              <a:buNone/>
            </a:pPr>
            <a:r>
              <a:rPr lang="it-IT" sz="2400" dirty="0" smtClean="0">
                <a:solidFill>
                  <a:schemeClr val="accent2"/>
                </a:solidFill>
              </a:rPr>
              <a:t>le </a:t>
            </a:r>
            <a:r>
              <a:rPr lang="it-IT" sz="2400" dirty="0" err="1" smtClean="0">
                <a:solidFill>
                  <a:schemeClr val="accent2"/>
                </a:solidFill>
              </a:rPr>
              <a:t>stadion</a:t>
            </a:r>
            <a:r>
              <a:rPr lang="it-IT" sz="2400" dirty="0" smtClean="0">
                <a:solidFill>
                  <a:schemeClr val="accent2"/>
                </a:solidFill>
              </a:rPr>
              <a:t> </a:t>
            </a:r>
            <a:r>
              <a:rPr lang="it-IT" sz="2400" dirty="0" err="1" smtClean="0"/>
              <a:t>course</a:t>
            </a:r>
            <a:r>
              <a:rPr lang="it-IT" sz="2400" dirty="0" smtClean="0"/>
              <a:t> de </a:t>
            </a:r>
            <a:r>
              <a:rPr lang="it-IT" sz="2400" dirty="0" err="1" smtClean="0"/>
              <a:t>vitesse</a:t>
            </a:r>
            <a:r>
              <a:rPr lang="it-IT" sz="2400" dirty="0" smtClean="0"/>
              <a:t> qui </a:t>
            </a:r>
            <a:r>
              <a:rPr lang="it-IT" sz="2400" dirty="0" err="1" smtClean="0"/>
              <a:t>correspondait</a:t>
            </a:r>
            <a:r>
              <a:rPr lang="it-IT" sz="2400" dirty="0" smtClean="0"/>
              <a:t> à la </a:t>
            </a:r>
            <a:r>
              <a:rPr lang="it-IT" sz="2400" dirty="0" err="1" smtClean="0"/>
              <a:t>longueur</a:t>
            </a:r>
            <a:r>
              <a:rPr lang="it-IT" sz="2400" dirty="0" smtClean="0"/>
              <a:t> de la piste 200m</a:t>
            </a:r>
          </a:p>
          <a:p>
            <a:pPr marL="0" indent="0">
              <a:buNone/>
            </a:pPr>
            <a:r>
              <a:rPr lang="it-IT" sz="2400" dirty="0" smtClean="0">
                <a:solidFill>
                  <a:srgbClr val="C0504D"/>
                </a:solidFill>
              </a:rPr>
              <a:t>Le </a:t>
            </a:r>
            <a:r>
              <a:rPr lang="it-IT" sz="2400" dirty="0" err="1" smtClean="0">
                <a:solidFill>
                  <a:srgbClr val="C0504D"/>
                </a:solidFill>
              </a:rPr>
              <a:t>diaulos</a:t>
            </a:r>
            <a:r>
              <a:rPr lang="it-IT" sz="2400" dirty="0" smtClean="0">
                <a:solidFill>
                  <a:srgbClr val="C0504D"/>
                </a:solidFill>
              </a:rPr>
              <a:t> </a:t>
            </a:r>
            <a:r>
              <a:rPr lang="it-IT" sz="2400" dirty="0" err="1" smtClean="0"/>
              <a:t>course</a:t>
            </a:r>
            <a:r>
              <a:rPr lang="it-IT" sz="2400" dirty="0" smtClean="0"/>
              <a:t> mi </a:t>
            </a:r>
            <a:r>
              <a:rPr lang="it-IT" sz="2400" dirty="0" err="1" smtClean="0"/>
              <a:t>fond</a:t>
            </a:r>
            <a:r>
              <a:rPr lang="it-IT" sz="2400" dirty="0" smtClean="0"/>
              <a:t> d’un </a:t>
            </a:r>
            <a:r>
              <a:rPr lang="it-IT" sz="2400" dirty="0" err="1" smtClean="0"/>
              <a:t>côté</a:t>
            </a:r>
            <a:r>
              <a:rPr lang="it-IT" sz="2400" dirty="0" smtClean="0"/>
              <a:t> à l’</a:t>
            </a:r>
            <a:r>
              <a:rPr lang="it-IT" sz="2400" dirty="0" err="1" smtClean="0"/>
              <a:t>autre</a:t>
            </a:r>
            <a:r>
              <a:rPr lang="it-IT" sz="2400" dirty="0" smtClean="0"/>
              <a:t> </a:t>
            </a:r>
            <a:r>
              <a:rPr lang="it-IT" sz="2400" dirty="0" err="1" smtClean="0"/>
              <a:t>du</a:t>
            </a:r>
            <a:r>
              <a:rPr lang="it-IT" sz="2400" dirty="0" smtClean="0"/>
              <a:t> </a:t>
            </a:r>
            <a:r>
              <a:rPr lang="it-IT" sz="2400" dirty="0" err="1" smtClean="0"/>
              <a:t>stade</a:t>
            </a:r>
            <a:r>
              <a:rPr lang="it-IT" sz="2400" dirty="0" smtClean="0"/>
              <a:t> 400 m</a:t>
            </a:r>
          </a:p>
          <a:p>
            <a:pPr marL="0" indent="0">
              <a:buNone/>
            </a:pPr>
            <a:r>
              <a:rPr lang="it-IT" sz="2400" dirty="0" smtClean="0">
                <a:solidFill>
                  <a:srgbClr val="C0504D"/>
                </a:solidFill>
              </a:rPr>
              <a:t>Le </a:t>
            </a:r>
            <a:r>
              <a:rPr lang="it-IT" sz="2400" dirty="0" err="1" smtClean="0">
                <a:solidFill>
                  <a:srgbClr val="C0504D"/>
                </a:solidFill>
              </a:rPr>
              <a:t>dolichòs</a:t>
            </a:r>
            <a:r>
              <a:rPr lang="it-IT" sz="2400" dirty="0" smtClean="0">
                <a:solidFill>
                  <a:srgbClr val="C0504D"/>
                </a:solidFill>
              </a:rPr>
              <a:t> </a:t>
            </a:r>
            <a:r>
              <a:rPr lang="it-IT" sz="2400" dirty="0" err="1" smtClean="0"/>
              <a:t>course</a:t>
            </a:r>
            <a:r>
              <a:rPr lang="it-IT" sz="2400" dirty="0" smtClean="0"/>
              <a:t> de </a:t>
            </a:r>
            <a:r>
              <a:rPr lang="it-IT" sz="2400" dirty="0" err="1" smtClean="0"/>
              <a:t>fond</a:t>
            </a:r>
            <a:r>
              <a:rPr lang="it-IT" sz="2400" dirty="0" smtClean="0"/>
              <a:t> 12 </a:t>
            </a:r>
            <a:r>
              <a:rPr lang="it-IT" sz="2400" dirty="0" err="1" smtClean="0"/>
              <a:t>tours</a:t>
            </a:r>
            <a:r>
              <a:rPr lang="it-IT" sz="2400" dirty="0" smtClean="0"/>
              <a:t> </a:t>
            </a:r>
            <a:r>
              <a:rPr lang="it-IT" sz="2400" dirty="0" err="1" smtClean="0"/>
              <a:t>complets</a:t>
            </a:r>
            <a:r>
              <a:rPr lang="it-IT" sz="2400" dirty="0" smtClean="0"/>
              <a:t> </a:t>
            </a:r>
            <a:r>
              <a:rPr lang="it-IT" sz="2400" dirty="0" err="1" smtClean="0"/>
              <a:t>du</a:t>
            </a:r>
            <a:r>
              <a:rPr lang="it-IT" sz="2400" dirty="0" smtClean="0"/>
              <a:t> </a:t>
            </a:r>
            <a:r>
              <a:rPr lang="it-IT" sz="2400" dirty="0" err="1" smtClean="0"/>
              <a:t>stade</a:t>
            </a:r>
            <a:r>
              <a:rPr lang="it-IT" sz="2400" dirty="0" smtClean="0"/>
              <a:t> 5000 m</a:t>
            </a:r>
            <a:endParaRPr lang="it-IT" sz="2400" dirty="0"/>
          </a:p>
        </p:txBody>
      </p:sp>
      <p:pic>
        <p:nvPicPr>
          <p:cNvPr id="4" name="Immagine 3"/>
          <p:cNvPicPr>
            <a:picLocks noChangeAspect="1"/>
          </p:cNvPicPr>
          <p:nvPr/>
        </p:nvPicPr>
        <p:blipFill>
          <a:blip r:embed="rId2"/>
          <a:stretch>
            <a:fillRect/>
          </a:stretch>
        </p:blipFill>
        <p:spPr>
          <a:xfrm>
            <a:off x="3432331" y="1331531"/>
            <a:ext cx="2165343" cy="2401727"/>
          </a:xfrm>
          <a:prstGeom prst="rect">
            <a:avLst/>
          </a:prstGeom>
        </p:spPr>
      </p:pic>
    </p:spTree>
    <p:extLst>
      <p:ext uri="{BB962C8B-B14F-4D97-AF65-F5344CB8AC3E}">
        <p14:creationId xmlns:p14="http://schemas.microsoft.com/office/powerpoint/2010/main" xmlns="" val="313277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373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III   JOUR</a:t>
            </a:r>
            <a:endParaRPr lang="it-IT" b="1"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egnaposto contenuto 4"/>
          <p:cNvSpPr>
            <a:spLocks noGrp="1"/>
          </p:cNvSpPr>
          <p:nvPr>
            <p:ph idx="1"/>
          </p:nvPr>
        </p:nvSpPr>
        <p:spPr>
          <a:xfrm>
            <a:off x="0" y="1097280"/>
            <a:ext cx="8686800" cy="5880928"/>
          </a:xfrm>
        </p:spPr>
        <p:txBody>
          <a:bodyPr/>
          <a:lstStyle/>
          <a:p>
            <a:pPr marL="0" indent="0">
              <a:buNone/>
            </a:pPr>
            <a:r>
              <a:rPr lang="it-IT" dirty="0" smtClean="0"/>
              <a:t>				</a:t>
            </a:r>
            <a:r>
              <a:rPr lang="it-IT" dirty="0"/>
              <a:t> </a:t>
            </a:r>
            <a:r>
              <a:rPr lang="it-IT" dirty="0" smtClean="0"/>
              <a:t>         </a:t>
            </a:r>
            <a:r>
              <a:rPr lang="it-IT" sz="2000" dirty="0" smtClean="0"/>
              <a:t>Il </a:t>
            </a:r>
            <a:r>
              <a:rPr lang="fr-FR" sz="2000" dirty="0" err="1" smtClean="0"/>
              <a:t>é</a:t>
            </a:r>
            <a:r>
              <a:rPr lang="it-IT" sz="2000" dirty="0" err="1" smtClean="0"/>
              <a:t>tait</a:t>
            </a:r>
            <a:r>
              <a:rPr lang="it-IT" sz="2000" dirty="0" smtClean="0"/>
              <a:t> </a:t>
            </a:r>
            <a:r>
              <a:rPr lang="it-IT" sz="2000" dirty="0" err="1" smtClean="0"/>
              <a:t>destiné</a:t>
            </a:r>
            <a:r>
              <a:rPr lang="it-IT" sz="2000" dirty="0" smtClean="0"/>
              <a:t> à la boxe, à la </a:t>
            </a:r>
            <a:r>
              <a:rPr lang="it-IT" sz="2000" dirty="0" err="1" smtClean="0"/>
              <a:t>lutte</a:t>
            </a:r>
            <a:r>
              <a:rPr lang="it-IT" sz="2000" dirty="0" smtClean="0"/>
              <a:t>, </a:t>
            </a:r>
            <a:r>
              <a:rPr lang="it-IT" sz="2000" dirty="0" err="1" smtClean="0"/>
              <a:t>au</a:t>
            </a:r>
            <a:r>
              <a:rPr lang="it-IT" sz="2000" dirty="0" smtClean="0"/>
              <a:t> </a:t>
            </a:r>
            <a:r>
              <a:rPr lang="it-IT" sz="2000" dirty="0" err="1" smtClean="0"/>
              <a:t>pancrace</a:t>
            </a:r>
            <a:r>
              <a:rPr lang="it-IT" sz="2000" dirty="0" smtClean="0"/>
              <a:t> .</a:t>
            </a:r>
          </a:p>
          <a:p>
            <a:pPr marL="0" indent="0">
              <a:buNone/>
            </a:pPr>
            <a:r>
              <a:rPr lang="it-IT" sz="2000" dirty="0" smtClean="0"/>
              <a:t>						</a:t>
            </a:r>
            <a:r>
              <a:rPr lang="it-IT" sz="2000" dirty="0" smtClean="0">
                <a:solidFill>
                  <a:srgbClr val="FF0000"/>
                </a:solidFill>
              </a:rPr>
              <a:t>D’</a:t>
            </a:r>
            <a:r>
              <a:rPr lang="it-IT" sz="2000" dirty="0" err="1" smtClean="0">
                <a:solidFill>
                  <a:srgbClr val="FF0000"/>
                </a:solidFill>
              </a:rPr>
              <a:t>abord</a:t>
            </a:r>
            <a:r>
              <a:rPr lang="it-IT" sz="2000" dirty="0" smtClean="0">
                <a:solidFill>
                  <a:srgbClr val="FF0000"/>
                </a:solidFill>
              </a:rPr>
              <a:t> on </a:t>
            </a:r>
            <a:r>
              <a:rPr lang="it-IT" sz="2000" dirty="0" err="1" smtClean="0">
                <a:solidFill>
                  <a:srgbClr val="FF0000"/>
                </a:solidFill>
              </a:rPr>
              <a:t>tirait</a:t>
            </a:r>
            <a:r>
              <a:rPr lang="it-IT" sz="2000" dirty="0" smtClean="0">
                <a:solidFill>
                  <a:srgbClr val="FF0000"/>
                </a:solidFill>
              </a:rPr>
              <a:t> </a:t>
            </a:r>
            <a:r>
              <a:rPr lang="it-IT" sz="2000" dirty="0" err="1" smtClean="0">
                <a:solidFill>
                  <a:srgbClr val="FF0000"/>
                </a:solidFill>
              </a:rPr>
              <a:t>au</a:t>
            </a:r>
            <a:r>
              <a:rPr lang="it-IT" sz="2000" dirty="0" smtClean="0">
                <a:solidFill>
                  <a:srgbClr val="FF0000"/>
                </a:solidFill>
              </a:rPr>
              <a:t> </a:t>
            </a:r>
            <a:r>
              <a:rPr lang="it-IT" sz="2000" dirty="0" err="1" smtClean="0">
                <a:solidFill>
                  <a:srgbClr val="FF0000"/>
                </a:solidFill>
              </a:rPr>
              <a:t>sort</a:t>
            </a:r>
            <a:r>
              <a:rPr lang="it-IT" sz="2000" dirty="0" smtClean="0"/>
              <a:t>; </a:t>
            </a:r>
            <a:r>
              <a:rPr lang="it-IT" sz="2000" dirty="0" err="1" smtClean="0"/>
              <a:t>dans</a:t>
            </a:r>
            <a:r>
              <a:rPr lang="it-IT" sz="2000" dirty="0" smtClean="0"/>
              <a:t> une urne il y </a:t>
            </a:r>
            <a:r>
              <a:rPr lang="it-IT" sz="2000" dirty="0" err="1" smtClean="0"/>
              <a:t>avait</a:t>
            </a:r>
            <a:r>
              <a:rPr lang="it-IT" sz="2000" dirty="0" smtClean="0"/>
              <a:t>  </a:t>
            </a:r>
            <a:r>
              <a:rPr lang="it-IT" sz="2000" dirty="0" err="1" smtClean="0"/>
              <a:t>des</a:t>
            </a:r>
            <a:r>
              <a:rPr lang="it-IT" sz="2000" dirty="0" smtClean="0"/>
              <a:t> 						</a:t>
            </a:r>
            <a:r>
              <a:rPr lang="it-IT" sz="2000" dirty="0" err="1" smtClean="0"/>
              <a:t>tablettes</a:t>
            </a:r>
            <a:r>
              <a:rPr lang="it-IT" sz="2000" dirty="0" smtClean="0"/>
              <a:t>	</a:t>
            </a:r>
            <a:r>
              <a:rPr lang="it-IT" sz="2000" dirty="0"/>
              <a:t> </a:t>
            </a:r>
            <a:r>
              <a:rPr lang="it-IT" sz="2000" dirty="0" err="1" smtClean="0"/>
              <a:t>avec</a:t>
            </a:r>
            <a:r>
              <a:rPr lang="it-IT" sz="2000" dirty="0" smtClean="0"/>
              <a:t> </a:t>
            </a:r>
            <a:r>
              <a:rPr lang="it-IT" sz="2000" dirty="0" err="1" smtClean="0"/>
              <a:t>des</a:t>
            </a:r>
            <a:r>
              <a:rPr lang="it-IT" sz="2000" dirty="0" smtClean="0"/>
              <a:t> </a:t>
            </a:r>
            <a:r>
              <a:rPr lang="it-IT" sz="2000" dirty="0" err="1" smtClean="0"/>
              <a:t>lettres</a:t>
            </a:r>
            <a:r>
              <a:rPr lang="it-IT" sz="2000" dirty="0" smtClean="0"/>
              <a:t> </a:t>
            </a:r>
            <a:r>
              <a:rPr lang="it-IT" sz="2000" dirty="0" err="1" smtClean="0"/>
              <a:t>gravées</a:t>
            </a:r>
            <a:r>
              <a:rPr lang="it-IT" sz="2000" dirty="0" smtClean="0"/>
              <a:t> </a:t>
            </a:r>
            <a:r>
              <a:rPr lang="it-IT" sz="2000" dirty="0" err="1" smtClean="0"/>
              <a:t>pareilles</a:t>
            </a:r>
            <a:r>
              <a:rPr lang="it-IT" sz="2000" dirty="0" smtClean="0"/>
              <a:t> </a:t>
            </a:r>
            <a:r>
              <a:rPr lang="it-IT" sz="2000" dirty="0" err="1" smtClean="0"/>
              <a:t>deux</a:t>
            </a:r>
            <a:r>
              <a:rPr lang="it-IT" sz="2000" dirty="0" smtClean="0"/>
              <a:t> à </a:t>
            </a:r>
            <a:r>
              <a:rPr lang="it-IT" sz="2000" dirty="0" err="1" smtClean="0"/>
              <a:t>deux</a:t>
            </a:r>
            <a:r>
              <a:rPr lang="it-IT" sz="2000" dirty="0" smtClean="0"/>
              <a:t>. </a:t>
            </a:r>
            <a:r>
              <a:rPr lang="it-IT" sz="2000" dirty="0" err="1" smtClean="0"/>
              <a:t>Ceux</a:t>
            </a:r>
            <a:r>
              <a:rPr lang="it-IT" sz="2000" dirty="0" smtClean="0"/>
              <a:t> qui					</a:t>
            </a:r>
            <a:r>
              <a:rPr lang="it-IT" sz="2000" dirty="0" err="1" smtClean="0"/>
              <a:t>Ceux</a:t>
            </a:r>
            <a:r>
              <a:rPr lang="it-IT" sz="2000" dirty="0" smtClean="0"/>
              <a:t> qui	</a:t>
            </a:r>
            <a:r>
              <a:rPr lang="it-IT" sz="2000" dirty="0" err="1" smtClean="0"/>
              <a:t>prenaient</a:t>
            </a:r>
            <a:r>
              <a:rPr lang="it-IT" sz="2000" dirty="0" smtClean="0"/>
              <a:t> </a:t>
            </a:r>
            <a:r>
              <a:rPr lang="it-IT" sz="2000" dirty="0" err="1" smtClean="0"/>
              <a:t>les</a:t>
            </a:r>
            <a:r>
              <a:rPr lang="it-IT" sz="2000" dirty="0" smtClean="0"/>
              <a:t> </a:t>
            </a:r>
            <a:r>
              <a:rPr lang="it-IT" sz="2000" dirty="0" err="1" smtClean="0"/>
              <a:t>mêmes</a:t>
            </a:r>
            <a:r>
              <a:rPr lang="it-IT" sz="2000" dirty="0" smtClean="0"/>
              <a:t> </a:t>
            </a:r>
            <a:r>
              <a:rPr lang="it-IT" sz="2000" dirty="0" err="1" smtClean="0"/>
              <a:t>lettres</a:t>
            </a:r>
            <a:r>
              <a:rPr lang="it-IT" sz="2000" dirty="0" smtClean="0"/>
              <a:t> </a:t>
            </a:r>
            <a:r>
              <a:rPr lang="it-IT" sz="2000" dirty="0" err="1" smtClean="0"/>
              <a:t>combattaient</a:t>
            </a:r>
            <a:r>
              <a:rPr lang="it-IT" sz="2000" dirty="0" smtClean="0"/>
              <a:t> l’un </a:t>
            </a:r>
            <a:r>
              <a:rPr lang="it-IT" sz="2000" dirty="0" err="1" smtClean="0"/>
              <a:t>contre</a:t>
            </a:r>
            <a:r>
              <a:rPr lang="it-IT" sz="2000" dirty="0" smtClean="0"/>
              <a:t> l’ 					</a:t>
            </a:r>
            <a:r>
              <a:rPr lang="it-IT" sz="2000" dirty="0" err="1" smtClean="0"/>
              <a:t>contre</a:t>
            </a:r>
            <a:r>
              <a:rPr lang="it-IT" sz="2000" dirty="0" smtClean="0"/>
              <a:t> l’	</a:t>
            </a:r>
            <a:r>
              <a:rPr lang="it-IT" sz="2000" dirty="0" err="1" smtClean="0"/>
              <a:t>autre</a:t>
            </a:r>
            <a:r>
              <a:rPr lang="it-IT" sz="2000" dirty="0" smtClean="0"/>
              <a:t>.</a:t>
            </a:r>
          </a:p>
          <a:p>
            <a:pPr marL="0" indent="0">
              <a:buNone/>
            </a:pPr>
            <a:endParaRPr lang="it-IT" sz="2000" dirty="0" smtClean="0"/>
          </a:p>
          <a:p>
            <a:pPr marL="0" indent="0">
              <a:buNone/>
            </a:pPr>
            <a:r>
              <a:rPr lang="it-IT" sz="2000" dirty="0" smtClean="0">
                <a:solidFill>
                  <a:srgbClr val="FF0000"/>
                </a:solidFill>
              </a:rPr>
              <a:t>La boxe </a:t>
            </a:r>
            <a:r>
              <a:rPr lang="fr-FR" sz="2000" dirty="0" err="1"/>
              <a:t>é</a:t>
            </a:r>
            <a:r>
              <a:rPr lang="it-IT" sz="2000" dirty="0" err="1" smtClean="0"/>
              <a:t>tait</a:t>
            </a:r>
            <a:r>
              <a:rPr lang="it-IT" sz="2000" dirty="0" smtClean="0"/>
              <a:t> </a:t>
            </a:r>
            <a:r>
              <a:rPr lang="it-IT" sz="2000" dirty="0" err="1" smtClean="0"/>
              <a:t>très</a:t>
            </a:r>
            <a:r>
              <a:rPr lang="it-IT" sz="2000" dirty="0" smtClean="0"/>
              <a:t> </a:t>
            </a:r>
            <a:r>
              <a:rPr lang="it-IT" sz="2000" dirty="0" err="1" smtClean="0"/>
              <a:t>populaire</a:t>
            </a:r>
            <a:r>
              <a:rPr lang="it-IT" sz="2000" dirty="0" smtClean="0"/>
              <a:t>. </a:t>
            </a:r>
            <a:r>
              <a:rPr lang="it-IT" sz="2000" dirty="0" err="1" smtClean="0"/>
              <a:t>Les</a:t>
            </a:r>
            <a:r>
              <a:rPr lang="it-IT" sz="2000" dirty="0" smtClean="0"/>
              <a:t> </a:t>
            </a:r>
            <a:r>
              <a:rPr lang="it-IT" sz="2000" dirty="0" err="1" smtClean="0"/>
              <a:t>gants</a:t>
            </a:r>
            <a:r>
              <a:rPr lang="it-IT" sz="2000" dirty="0" smtClean="0"/>
              <a:t> n’</a:t>
            </a:r>
            <a:r>
              <a:rPr lang="it-IT" sz="2000" dirty="0" err="1" smtClean="0"/>
              <a:t>étaient</a:t>
            </a:r>
            <a:r>
              <a:rPr lang="it-IT" sz="2000" dirty="0" smtClean="0"/>
              <a:t> </a:t>
            </a:r>
            <a:r>
              <a:rPr lang="it-IT" sz="2000" dirty="0" err="1" smtClean="0"/>
              <a:t>que</a:t>
            </a:r>
            <a:r>
              <a:rPr lang="it-IT" sz="2000" dirty="0" smtClean="0"/>
              <a:t> </a:t>
            </a:r>
            <a:r>
              <a:rPr lang="it-IT" sz="2000" dirty="0" err="1" smtClean="0"/>
              <a:t>des</a:t>
            </a:r>
            <a:r>
              <a:rPr lang="it-IT" sz="2000" dirty="0" smtClean="0"/>
              <a:t>  </a:t>
            </a:r>
            <a:r>
              <a:rPr lang="it-IT" sz="2000" dirty="0" err="1" smtClean="0"/>
              <a:t>bandes</a:t>
            </a:r>
            <a:r>
              <a:rPr lang="it-IT" sz="2000" dirty="0" smtClean="0"/>
              <a:t> en </a:t>
            </a:r>
            <a:r>
              <a:rPr lang="it-IT" sz="2000" dirty="0" err="1" smtClean="0"/>
              <a:t>cuir</a:t>
            </a:r>
            <a:r>
              <a:rPr lang="it-IT" sz="2000" dirty="0" smtClean="0"/>
              <a:t> </a:t>
            </a:r>
            <a:r>
              <a:rPr lang="it-IT" sz="2000" i="1" dirty="0" err="1" smtClean="0"/>
              <a:t>himantes</a:t>
            </a:r>
            <a:r>
              <a:rPr lang="it-IT" sz="2000" i="1" dirty="0" smtClean="0"/>
              <a:t> </a:t>
            </a:r>
          </a:p>
          <a:p>
            <a:pPr marL="0" indent="0">
              <a:buNone/>
            </a:pPr>
            <a:r>
              <a:rPr lang="it-IT" sz="2000" dirty="0" err="1" smtClean="0"/>
              <a:t>ou</a:t>
            </a:r>
            <a:r>
              <a:rPr lang="it-IT" sz="2000" dirty="0" smtClean="0"/>
              <a:t> </a:t>
            </a:r>
            <a:r>
              <a:rPr lang="it-IT" sz="2000" i="1" dirty="0" err="1" smtClean="0"/>
              <a:t>sphaìrai</a:t>
            </a:r>
            <a:r>
              <a:rPr lang="it-IT" sz="2000" i="1" dirty="0" smtClean="0"/>
              <a:t> </a:t>
            </a:r>
            <a:r>
              <a:rPr lang="it-IT" sz="2000" dirty="0" smtClean="0"/>
              <a:t>si </a:t>
            </a:r>
            <a:r>
              <a:rPr lang="it-IT" sz="2000" dirty="0" err="1" smtClean="0"/>
              <a:t>recouvertes</a:t>
            </a:r>
            <a:r>
              <a:rPr lang="it-IT" sz="2000" dirty="0" smtClean="0"/>
              <a:t> </a:t>
            </a:r>
            <a:r>
              <a:rPr lang="it-IT" sz="2000" dirty="0" err="1" smtClean="0"/>
              <a:t>des</a:t>
            </a:r>
            <a:r>
              <a:rPr lang="it-IT" sz="2000" dirty="0" smtClean="0"/>
              <a:t> </a:t>
            </a:r>
            <a:r>
              <a:rPr lang="it-IT" sz="2000" dirty="0" err="1" smtClean="0"/>
              <a:t>boules</a:t>
            </a:r>
            <a:r>
              <a:rPr lang="it-IT" sz="2000" dirty="0" smtClean="0"/>
              <a:t> en </a:t>
            </a:r>
            <a:r>
              <a:rPr lang="it-IT" sz="2000" dirty="0" err="1" smtClean="0"/>
              <a:t>plomb</a:t>
            </a:r>
            <a:r>
              <a:rPr lang="it-IT" sz="2000" dirty="0" smtClean="0"/>
              <a:t> </a:t>
            </a:r>
            <a:r>
              <a:rPr lang="it-IT" sz="2000" dirty="0" err="1" smtClean="0"/>
              <a:t>avec</a:t>
            </a:r>
            <a:r>
              <a:rPr lang="it-IT" sz="2000" dirty="0" smtClean="0"/>
              <a:t> qui on </a:t>
            </a:r>
            <a:r>
              <a:rPr lang="it-IT" sz="2000" dirty="0" err="1" smtClean="0"/>
              <a:t>pouvait</a:t>
            </a:r>
            <a:r>
              <a:rPr lang="it-IT" sz="2000" dirty="0" smtClean="0"/>
              <a:t> </a:t>
            </a:r>
            <a:r>
              <a:rPr lang="it-IT" sz="2000" dirty="0" err="1" smtClean="0"/>
              <a:t>lancer</a:t>
            </a:r>
            <a:r>
              <a:rPr lang="it-IT" sz="2000" dirty="0" smtClean="0"/>
              <a:t> </a:t>
            </a:r>
            <a:r>
              <a:rPr lang="it-IT" sz="2000" dirty="0" err="1" smtClean="0"/>
              <a:t>des</a:t>
            </a:r>
            <a:r>
              <a:rPr lang="it-IT" sz="2000" dirty="0" smtClean="0"/>
              <a:t> coups </a:t>
            </a:r>
            <a:r>
              <a:rPr lang="it-IT" sz="2000" dirty="0" err="1" smtClean="0"/>
              <a:t>mortels</a:t>
            </a:r>
            <a:r>
              <a:rPr lang="it-IT" sz="2000" dirty="0" smtClean="0"/>
              <a:t>; </a:t>
            </a:r>
            <a:r>
              <a:rPr lang="it-IT" sz="2000" dirty="0" err="1" smtClean="0"/>
              <a:t>dans</a:t>
            </a:r>
            <a:r>
              <a:rPr lang="it-IT" sz="2000" dirty="0" smtClean="0"/>
              <a:t> ce </a:t>
            </a:r>
            <a:r>
              <a:rPr lang="it-IT" sz="2000" dirty="0" err="1" smtClean="0"/>
              <a:t>cas</a:t>
            </a:r>
            <a:r>
              <a:rPr lang="it-IT" sz="2000" dirty="0"/>
              <a:t> </a:t>
            </a:r>
            <a:r>
              <a:rPr lang="it-IT" sz="2000" dirty="0" smtClean="0"/>
              <a:t>l’</a:t>
            </a:r>
            <a:r>
              <a:rPr lang="it-IT" sz="2000" dirty="0" err="1" smtClean="0"/>
              <a:t>athlète</a:t>
            </a:r>
            <a:r>
              <a:rPr lang="it-IT" sz="2000" dirty="0" smtClean="0"/>
              <a:t> </a:t>
            </a:r>
            <a:r>
              <a:rPr lang="it-IT" sz="2000" dirty="0" err="1" smtClean="0"/>
              <a:t>venait</a:t>
            </a:r>
            <a:r>
              <a:rPr lang="it-IT" sz="2000" dirty="0" smtClean="0"/>
              <a:t> </a:t>
            </a:r>
            <a:r>
              <a:rPr lang="it-IT" sz="2000" dirty="0" err="1" smtClean="0"/>
              <a:t>puni</a:t>
            </a:r>
            <a:r>
              <a:rPr lang="it-IT" sz="2000" dirty="0" smtClean="0"/>
              <a:t> par </a:t>
            </a:r>
            <a:r>
              <a:rPr lang="it-IT" sz="2000" dirty="0" err="1" smtClean="0"/>
              <a:t>fustigation</a:t>
            </a:r>
            <a:r>
              <a:rPr lang="it-IT" sz="2000" dirty="0" smtClean="0"/>
              <a:t>. La </a:t>
            </a:r>
            <a:r>
              <a:rPr lang="it-IT" sz="2000" dirty="0" err="1" smtClean="0"/>
              <a:t>tête</a:t>
            </a:r>
            <a:r>
              <a:rPr lang="it-IT" sz="2000" dirty="0" smtClean="0"/>
              <a:t> </a:t>
            </a:r>
            <a:r>
              <a:rPr lang="fr-FR" sz="2000" dirty="0" err="1" smtClean="0"/>
              <a:t>è</a:t>
            </a:r>
            <a:r>
              <a:rPr lang="it-IT" sz="2000" dirty="0" err="1" smtClean="0"/>
              <a:t>tait</a:t>
            </a:r>
            <a:r>
              <a:rPr lang="it-IT" sz="2000" dirty="0" smtClean="0"/>
              <a:t> </a:t>
            </a:r>
            <a:r>
              <a:rPr lang="it-IT" sz="2000" dirty="0" err="1" smtClean="0"/>
              <a:t>protegée</a:t>
            </a:r>
            <a:r>
              <a:rPr lang="it-IT" sz="2000" dirty="0" smtClean="0"/>
              <a:t> par une calotte en </a:t>
            </a:r>
            <a:r>
              <a:rPr lang="it-IT" sz="2000" dirty="0" err="1" smtClean="0"/>
              <a:t>bronze</a:t>
            </a:r>
            <a:r>
              <a:rPr lang="it-IT" sz="2000" dirty="0" smtClean="0"/>
              <a:t>. </a:t>
            </a:r>
          </a:p>
          <a:p>
            <a:pPr marL="0" indent="0">
              <a:buNone/>
            </a:pPr>
            <a:r>
              <a:rPr lang="it-IT" sz="2000" dirty="0" err="1" smtClean="0">
                <a:solidFill>
                  <a:srgbClr val="FF0000"/>
                </a:solidFill>
              </a:rPr>
              <a:t>Dans</a:t>
            </a:r>
            <a:r>
              <a:rPr lang="it-IT" sz="2000" dirty="0" smtClean="0">
                <a:solidFill>
                  <a:srgbClr val="FF0000"/>
                </a:solidFill>
              </a:rPr>
              <a:t> la </a:t>
            </a:r>
            <a:r>
              <a:rPr lang="it-IT" sz="2000" dirty="0" err="1" smtClean="0">
                <a:solidFill>
                  <a:srgbClr val="FF0000"/>
                </a:solidFill>
              </a:rPr>
              <a:t>lutte</a:t>
            </a:r>
            <a:r>
              <a:rPr lang="it-IT" sz="2000" dirty="0" smtClean="0">
                <a:solidFill>
                  <a:srgbClr val="FF0000"/>
                </a:solidFill>
              </a:rPr>
              <a:t> </a:t>
            </a:r>
            <a:r>
              <a:rPr lang="it-IT" sz="2000" dirty="0" err="1" smtClean="0"/>
              <a:t>gagnait</a:t>
            </a:r>
            <a:r>
              <a:rPr lang="it-IT" sz="2000" dirty="0" smtClean="0"/>
              <a:t> qui </a:t>
            </a:r>
            <a:r>
              <a:rPr lang="it-IT" sz="2000" dirty="0" err="1" smtClean="0"/>
              <a:t>arrivait</a:t>
            </a:r>
            <a:r>
              <a:rPr lang="it-IT" sz="2000" dirty="0" smtClean="0"/>
              <a:t> à </a:t>
            </a:r>
            <a:r>
              <a:rPr lang="fr-FR" sz="2000" dirty="0" smtClean="0"/>
              <a:t>mettre </a:t>
            </a:r>
            <a:r>
              <a:rPr lang="fr-FR" sz="2000" dirty="0"/>
              <a:t>les deux épaules de son adversaire au </a:t>
            </a:r>
            <a:r>
              <a:rPr lang="fr-FR" sz="2000" dirty="0" smtClean="0"/>
              <a:t>sol 3 fois.</a:t>
            </a:r>
            <a:r>
              <a:rPr lang="it-IT" sz="2000" dirty="0"/>
              <a:t> </a:t>
            </a:r>
            <a:r>
              <a:rPr lang="it-IT" sz="2000" dirty="0" err="1" smtClean="0"/>
              <a:t>Les</a:t>
            </a:r>
            <a:r>
              <a:rPr lang="it-IT" sz="2000" dirty="0" smtClean="0"/>
              <a:t> </a:t>
            </a:r>
            <a:r>
              <a:rPr lang="it-IT" sz="2000" dirty="0" err="1" smtClean="0"/>
              <a:t>athlètes</a:t>
            </a:r>
            <a:r>
              <a:rPr lang="it-IT" sz="2000" dirty="0" smtClean="0"/>
              <a:t> </a:t>
            </a:r>
            <a:r>
              <a:rPr lang="it-IT" sz="2000" dirty="0" err="1" smtClean="0"/>
              <a:t>combattaient</a:t>
            </a:r>
            <a:r>
              <a:rPr lang="it-IT" sz="2000" dirty="0" smtClean="0"/>
              <a:t> </a:t>
            </a:r>
            <a:r>
              <a:rPr lang="it-IT" sz="2000" dirty="0" err="1" smtClean="0"/>
              <a:t>nus</a:t>
            </a:r>
            <a:r>
              <a:rPr lang="it-IT" sz="2000" dirty="0" smtClean="0"/>
              <a:t> </a:t>
            </a:r>
            <a:r>
              <a:rPr lang="it-IT" sz="2000" dirty="0" err="1" smtClean="0"/>
              <a:t>avec</a:t>
            </a:r>
            <a:r>
              <a:rPr lang="it-IT" sz="2000" dirty="0" smtClean="0"/>
              <a:t> le </a:t>
            </a:r>
            <a:r>
              <a:rPr lang="it-IT" sz="2000" dirty="0" err="1" smtClean="0"/>
              <a:t>corps</a:t>
            </a:r>
            <a:r>
              <a:rPr lang="it-IT" sz="2000" dirty="0" smtClean="0"/>
              <a:t> </a:t>
            </a:r>
            <a:r>
              <a:rPr lang="it-IT" sz="2000" dirty="0" err="1" smtClean="0"/>
              <a:t>recouvert</a:t>
            </a:r>
            <a:r>
              <a:rPr lang="it-IT" sz="2000" dirty="0" smtClean="0"/>
              <a:t> d’</a:t>
            </a:r>
            <a:r>
              <a:rPr lang="it-IT" sz="2000" dirty="0" err="1" smtClean="0"/>
              <a:t>huile</a:t>
            </a:r>
            <a:r>
              <a:rPr lang="it-IT" sz="2000" dirty="0" smtClean="0"/>
              <a:t> pour </a:t>
            </a:r>
            <a:r>
              <a:rPr lang="it-IT" sz="2000" dirty="0" err="1" smtClean="0"/>
              <a:t>rendre</a:t>
            </a:r>
            <a:r>
              <a:rPr lang="it-IT" sz="2000" dirty="0" smtClean="0"/>
              <a:t> </a:t>
            </a:r>
            <a:r>
              <a:rPr lang="it-IT" sz="2000" dirty="0" err="1" smtClean="0"/>
              <a:t>dificile</a:t>
            </a:r>
            <a:r>
              <a:rPr lang="it-IT" sz="2000" dirty="0" smtClean="0"/>
              <a:t> la </a:t>
            </a:r>
            <a:r>
              <a:rPr lang="it-IT" sz="2000" dirty="0" err="1" smtClean="0"/>
              <a:t>prise</a:t>
            </a:r>
            <a:r>
              <a:rPr lang="it-IT" sz="2000" dirty="0" smtClean="0"/>
              <a:t> à l’</a:t>
            </a:r>
            <a:r>
              <a:rPr lang="it-IT" sz="2000" dirty="0" err="1" smtClean="0"/>
              <a:t>adversaire</a:t>
            </a:r>
            <a:r>
              <a:rPr lang="it-IT" sz="2000" dirty="0" smtClean="0"/>
              <a:t>. </a:t>
            </a:r>
            <a:r>
              <a:rPr lang="it-IT" sz="2000" dirty="0" err="1" smtClean="0"/>
              <a:t>Les</a:t>
            </a:r>
            <a:r>
              <a:rPr lang="it-IT" sz="2000" dirty="0" smtClean="0"/>
              <a:t> coups de </a:t>
            </a:r>
            <a:r>
              <a:rPr lang="it-IT" sz="2000" dirty="0" err="1" smtClean="0"/>
              <a:t>poing</a:t>
            </a:r>
            <a:r>
              <a:rPr lang="it-IT" sz="2000" dirty="0"/>
              <a:t> </a:t>
            </a:r>
            <a:r>
              <a:rPr lang="fr-FR" sz="2000" dirty="0" err="1" smtClean="0"/>
              <a:t>è</a:t>
            </a:r>
            <a:r>
              <a:rPr lang="it-IT" sz="2000" dirty="0" err="1" smtClean="0"/>
              <a:t>taient</a:t>
            </a:r>
            <a:r>
              <a:rPr lang="it-IT" sz="2000" dirty="0" smtClean="0"/>
              <a:t> </a:t>
            </a:r>
            <a:r>
              <a:rPr lang="it-IT" sz="2000" dirty="0" err="1" smtClean="0"/>
              <a:t>interdits,mais</a:t>
            </a:r>
            <a:r>
              <a:rPr lang="it-IT" sz="2000" dirty="0" smtClean="0"/>
              <a:t> </a:t>
            </a:r>
            <a:r>
              <a:rPr lang="it-IT" sz="2000" dirty="0" err="1" smtClean="0"/>
              <a:t>autorisées</a:t>
            </a:r>
            <a:r>
              <a:rPr lang="it-IT" sz="2000" dirty="0" smtClean="0"/>
              <a:t> </a:t>
            </a:r>
            <a:r>
              <a:rPr lang="it-IT" sz="2000" dirty="0" err="1" smtClean="0"/>
              <a:t>les</a:t>
            </a:r>
            <a:r>
              <a:rPr lang="it-IT" sz="2000" dirty="0" smtClean="0"/>
              <a:t> coups de </a:t>
            </a:r>
            <a:r>
              <a:rPr lang="it-IT" sz="2000" dirty="0" err="1" smtClean="0"/>
              <a:t>tête</a:t>
            </a:r>
            <a:r>
              <a:rPr lang="it-IT" sz="2000" dirty="0" smtClean="0"/>
              <a:t>.</a:t>
            </a:r>
          </a:p>
          <a:p>
            <a:pPr marL="0" indent="0">
              <a:buNone/>
            </a:pPr>
            <a:r>
              <a:rPr lang="it-IT" sz="2000" dirty="0" smtClean="0">
                <a:solidFill>
                  <a:srgbClr val="FF0000"/>
                </a:solidFill>
              </a:rPr>
              <a:t>Le </a:t>
            </a:r>
            <a:r>
              <a:rPr lang="it-IT" sz="2000" dirty="0" err="1" smtClean="0">
                <a:solidFill>
                  <a:srgbClr val="FF0000"/>
                </a:solidFill>
              </a:rPr>
              <a:t>Pancrace</a:t>
            </a:r>
            <a:r>
              <a:rPr lang="it-IT" sz="2000" dirty="0" smtClean="0">
                <a:solidFill>
                  <a:srgbClr val="FF0000"/>
                </a:solidFill>
              </a:rPr>
              <a:t> </a:t>
            </a:r>
            <a:r>
              <a:rPr lang="fr-FR" sz="2000" dirty="0" err="1" smtClean="0"/>
              <a:t>é</a:t>
            </a:r>
            <a:r>
              <a:rPr lang="it-IT" sz="2000" dirty="0" err="1" smtClean="0"/>
              <a:t>tait</a:t>
            </a:r>
            <a:r>
              <a:rPr lang="it-IT" sz="2000" dirty="0" smtClean="0"/>
              <a:t> une sorte de </a:t>
            </a:r>
            <a:r>
              <a:rPr lang="it-IT" sz="2000" dirty="0" err="1" smtClean="0"/>
              <a:t>wresling</a:t>
            </a:r>
            <a:r>
              <a:rPr lang="it-IT" sz="2000" dirty="0" smtClean="0"/>
              <a:t> moderne: </a:t>
            </a:r>
            <a:r>
              <a:rPr lang="it-IT" sz="2000" dirty="0" err="1" smtClean="0"/>
              <a:t>tous</a:t>
            </a:r>
            <a:r>
              <a:rPr lang="it-IT" sz="2000" dirty="0" smtClean="0"/>
              <a:t> </a:t>
            </a:r>
            <a:r>
              <a:rPr lang="it-IT" sz="2000" dirty="0" err="1" smtClean="0"/>
              <a:t>les</a:t>
            </a:r>
            <a:r>
              <a:rPr lang="it-IT" sz="2000" dirty="0" smtClean="0"/>
              <a:t> coups </a:t>
            </a:r>
            <a:r>
              <a:rPr lang="fr-FR" sz="2000" dirty="0" err="1" smtClean="0"/>
              <a:t>é</a:t>
            </a:r>
            <a:r>
              <a:rPr lang="it-IT" sz="2000" dirty="0" err="1" smtClean="0"/>
              <a:t>taient</a:t>
            </a:r>
            <a:r>
              <a:rPr lang="it-IT" sz="2000" dirty="0" smtClean="0"/>
              <a:t> </a:t>
            </a:r>
            <a:r>
              <a:rPr lang="it-IT" sz="2000" dirty="0" err="1" smtClean="0"/>
              <a:t>admis</a:t>
            </a:r>
            <a:r>
              <a:rPr lang="it-IT" sz="2000" dirty="0" smtClean="0"/>
              <a:t> </a:t>
            </a:r>
            <a:r>
              <a:rPr lang="it-IT" sz="2000" dirty="0" err="1" smtClean="0"/>
              <a:t>sauf</a:t>
            </a:r>
            <a:r>
              <a:rPr lang="it-IT" sz="2000" dirty="0" smtClean="0"/>
              <a:t> </a:t>
            </a:r>
            <a:r>
              <a:rPr lang="it-IT" sz="2000" dirty="0" err="1" smtClean="0"/>
              <a:t>les</a:t>
            </a:r>
            <a:r>
              <a:rPr lang="it-IT" sz="2000" dirty="0" smtClean="0"/>
              <a:t> </a:t>
            </a:r>
            <a:r>
              <a:rPr lang="it-IT" sz="2000" dirty="0" err="1" smtClean="0"/>
              <a:t>morsues</a:t>
            </a:r>
            <a:r>
              <a:rPr lang="it-IT" sz="2000" dirty="0" smtClean="0"/>
              <a:t> et l’</a:t>
            </a:r>
            <a:r>
              <a:rPr lang="it-IT" sz="2000" dirty="0" err="1" smtClean="0"/>
              <a:t>aveuglement</a:t>
            </a:r>
            <a:endParaRPr lang="it-IT" sz="2000" dirty="0"/>
          </a:p>
        </p:txBody>
      </p:sp>
      <p:pic>
        <p:nvPicPr>
          <p:cNvPr id="6" name="Immagine 5"/>
          <p:cNvPicPr>
            <a:picLocks noChangeAspect="1"/>
          </p:cNvPicPr>
          <p:nvPr/>
        </p:nvPicPr>
        <p:blipFill>
          <a:blip r:embed="rId2"/>
          <a:stretch>
            <a:fillRect/>
          </a:stretch>
        </p:blipFill>
        <p:spPr>
          <a:xfrm>
            <a:off x="0" y="1306874"/>
            <a:ext cx="2679700" cy="1739900"/>
          </a:xfrm>
          <a:prstGeom prst="rect">
            <a:avLst/>
          </a:prstGeom>
        </p:spPr>
      </p:pic>
    </p:spTree>
    <p:extLst>
      <p:ext uri="{BB962C8B-B14F-4D97-AF65-F5344CB8AC3E}">
        <p14:creationId xmlns:p14="http://schemas.microsoft.com/office/powerpoint/2010/main" xmlns="" val="354953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0894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IV JOUR</a:t>
            </a:r>
            <a:endParaRPr lang="it-IT"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egnaposto contenuto 2"/>
          <p:cNvSpPr>
            <a:spLocks noGrp="1"/>
          </p:cNvSpPr>
          <p:nvPr>
            <p:ph idx="1"/>
          </p:nvPr>
        </p:nvSpPr>
        <p:spPr>
          <a:xfrm>
            <a:off x="135627" y="1011395"/>
            <a:ext cx="8914359" cy="5511057"/>
          </a:xfrm>
        </p:spPr>
        <p:txBody>
          <a:bodyPr>
            <a:normAutofit/>
          </a:bodyPr>
          <a:lstStyle/>
          <a:p>
            <a:pPr marL="0" indent="0" algn="just">
              <a:lnSpc>
                <a:spcPct val="50000"/>
              </a:lnSpc>
              <a:buNone/>
            </a:pPr>
            <a:endParaRPr lang="it-IT" sz="1800" dirty="0" smtClean="0"/>
          </a:p>
          <a:p>
            <a:pPr marL="0" indent="0">
              <a:lnSpc>
                <a:spcPct val="90000"/>
              </a:lnSpc>
              <a:buNone/>
            </a:pPr>
            <a:r>
              <a:rPr lang="it-IT" sz="2000" dirty="0" err="1" smtClean="0"/>
              <a:t>Au</a:t>
            </a:r>
            <a:r>
              <a:rPr lang="it-IT" sz="2000" dirty="0" smtClean="0"/>
              <a:t> 4</a:t>
            </a:r>
            <a:r>
              <a:rPr lang="it-IT" sz="2000" baseline="30000" dirty="0" smtClean="0"/>
              <a:t>° </a:t>
            </a:r>
            <a:r>
              <a:rPr lang="it-IT" sz="2000" dirty="0" smtClean="0"/>
              <a:t>jour on </a:t>
            </a:r>
            <a:r>
              <a:rPr lang="it-IT" sz="2000" dirty="0" err="1" smtClean="0"/>
              <a:t>quittait</a:t>
            </a:r>
            <a:r>
              <a:rPr lang="it-IT" sz="2000" dirty="0" smtClean="0"/>
              <a:t> le </a:t>
            </a:r>
            <a:r>
              <a:rPr lang="it-IT" sz="2000" dirty="0" err="1" smtClean="0"/>
              <a:t>stadium</a:t>
            </a:r>
            <a:r>
              <a:rPr lang="it-IT" sz="2000" dirty="0" smtClean="0"/>
              <a:t> pour </a:t>
            </a:r>
            <a:r>
              <a:rPr lang="it-IT" sz="2000" dirty="0" err="1" smtClean="0"/>
              <a:t>aller</a:t>
            </a:r>
            <a:r>
              <a:rPr lang="it-IT" sz="2000" dirty="0" smtClean="0"/>
              <a:t> à l’ </a:t>
            </a:r>
            <a:r>
              <a:rPr lang="it-IT" sz="2000" b="1" dirty="0" err="1" smtClean="0"/>
              <a:t>hyppodrome</a:t>
            </a:r>
            <a:r>
              <a:rPr lang="it-IT" sz="2000" dirty="0" smtClean="0"/>
              <a:t> </a:t>
            </a:r>
            <a:r>
              <a:rPr lang="it-IT" sz="2000" dirty="0" err="1" smtClean="0"/>
              <a:t>pou</a:t>
            </a:r>
            <a:r>
              <a:rPr lang="it-IT" sz="2000" dirty="0" smtClean="0"/>
              <a:t> </a:t>
            </a:r>
            <a:r>
              <a:rPr lang="it-IT" sz="2000" dirty="0" smtClean="0">
                <a:solidFill>
                  <a:srgbClr val="FF0000"/>
                </a:solidFill>
              </a:rPr>
              <a:t>la</a:t>
            </a:r>
            <a:r>
              <a:rPr lang="it-IT" sz="2000" dirty="0" smtClean="0"/>
              <a:t> </a:t>
            </a:r>
            <a:r>
              <a:rPr lang="it-IT" sz="2000" dirty="0" err="1" smtClean="0">
                <a:solidFill>
                  <a:srgbClr val="FF0000"/>
                </a:solidFill>
              </a:rPr>
              <a:t>course</a:t>
            </a:r>
            <a:r>
              <a:rPr lang="it-IT" sz="2000" dirty="0" smtClean="0">
                <a:solidFill>
                  <a:srgbClr val="FF0000"/>
                </a:solidFill>
              </a:rPr>
              <a:t> </a:t>
            </a:r>
            <a:r>
              <a:rPr lang="it-IT" sz="2000" dirty="0" err="1" smtClean="0">
                <a:solidFill>
                  <a:srgbClr val="FF0000"/>
                </a:solidFill>
              </a:rPr>
              <a:t>des</a:t>
            </a:r>
            <a:r>
              <a:rPr lang="it-IT" sz="2000" dirty="0" smtClean="0">
                <a:solidFill>
                  <a:srgbClr val="FF0000"/>
                </a:solidFill>
              </a:rPr>
              <a:t> </a:t>
            </a:r>
            <a:r>
              <a:rPr lang="it-IT" sz="2000" dirty="0" err="1" smtClean="0">
                <a:solidFill>
                  <a:srgbClr val="FF0000"/>
                </a:solidFill>
              </a:rPr>
              <a:t>chars</a:t>
            </a:r>
            <a:r>
              <a:rPr lang="it-IT" sz="2000" dirty="0">
                <a:solidFill>
                  <a:srgbClr val="FF0000"/>
                </a:solidFill>
              </a:rPr>
              <a:t>  </a:t>
            </a:r>
            <a:r>
              <a:rPr lang="it-IT" sz="2000" dirty="0" smtClean="0"/>
              <a:t>(à 2-3-4- </a:t>
            </a:r>
            <a:r>
              <a:rPr lang="it-IT" sz="2000" dirty="0" err="1" smtClean="0"/>
              <a:t>chevaux</a:t>
            </a:r>
            <a:r>
              <a:rPr lang="it-IT" sz="2000" dirty="0" smtClean="0"/>
              <a:t>) à qui </a:t>
            </a:r>
            <a:r>
              <a:rPr lang="it-IT" sz="2000" dirty="0" err="1" smtClean="0"/>
              <a:t>suivait</a:t>
            </a:r>
            <a:r>
              <a:rPr lang="it-IT" sz="2000" dirty="0" smtClean="0"/>
              <a:t>	</a:t>
            </a:r>
            <a:r>
              <a:rPr lang="it-IT" sz="2000" dirty="0" smtClean="0">
                <a:solidFill>
                  <a:srgbClr val="FF0000"/>
                </a:solidFill>
              </a:rPr>
              <a:t>la </a:t>
            </a:r>
            <a:r>
              <a:rPr lang="it-IT" sz="2000" dirty="0" err="1" smtClean="0">
                <a:solidFill>
                  <a:srgbClr val="FF0000"/>
                </a:solidFill>
              </a:rPr>
              <a:t>course</a:t>
            </a:r>
            <a:r>
              <a:rPr lang="it-IT" sz="2000" dirty="0" smtClean="0">
                <a:solidFill>
                  <a:srgbClr val="FF0000"/>
                </a:solidFill>
              </a:rPr>
              <a:t> </a:t>
            </a:r>
            <a:r>
              <a:rPr lang="it-IT" sz="2000" dirty="0" err="1" smtClean="0">
                <a:solidFill>
                  <a:srgbClr val="FF0000"/>
                </a:solidFill>
              </a:rPr>
              <a:t>des</a:t>
            </a:r>
            <a:r>
              <a:rPr lang="it-IT" sz="2000" dirty="0" smtClean="0">
                <a:solidFill>
                  <a:srgbClr val="FF0000"/>
                </a:solidFill>
              </a:rPr>
              <a:t> </a:t>
            </a:r>
            <a:r>
              <a:rPr lang="it-IT" sz="2000" dirty="0" err="1" smtClean="0">
                <a:solidFill>
                  <a:srgbClr val="FF0000"/>
                </a:solidFill>
              </a:rPr>
              <a:t>chevaux</a:t>
            </a:r>
            <a:r>
              <a:rPr lang="it-IT" sz="2000" dirty="0" smtClean="0">
                <a:solidFill>
                  <a:srgbClr val="FF0000"/>
                </a:solidFill>
              </a:rPr>
              <a:t> </a:t>
            </a:r>
            <a:r>
              <a:rPr lang="it-IT" sz="2000" dirty="0" err="1" smtClean="0"/>
              <a:t>sur</a:t>
            </a:r>
            <a:r>
              <a:rPr lang="it-IT" sz="2000" dirty="0" smtClean="0"/>
              <a:t> la </a:t>
            </a:r>
            <a:r>
              <a:rPr lang="it-IT" sz="2000" dirty="0" err="1" smtClean="0"/>
              <a:t>distance</a:t>
            </a:r>
            <a:r>
              <a:rPr lang="it-IT" sz="2000" dirty="0" smtClean="0"/>
              <a:t> de 12 tour </a:t>
            </a:r>
            <a:r>
              <a:rPr lang="it-IT" sz="2000" dirty="0" err="1" smtClean="0"/>
              <a:t>presque</a:t>
            </a:r>
            <a:r>
              <a:rPr lang="it-IT" sz="2000" dirty="0" smtClean="0"/>
              <a:t> 14,1 km. </a:t>
            </a:r>
          </a:p>
          <a:p>
            <a:pPr marL="0" indent="0">
              <a:lnSpc>
                <a:spcPct val="90000"/>
              </a:lnSpc>
              <a:buNone/>
            </a:pPr>
            <a:r>
              <a:rPr lang="it-IT" sz="2000" dirty="0" err="1" smtClean="0"/>
              <a:t>Dans</a:t>
            </a:r>
            <a:r>
              <a:rPr lang="it-IT" sz="2000" dirty="0" smtClean="0"/>
              <a:t> </a:t>
            </a:r>
            <a:r>
              <a:rPr lang="it-IT" sz="2000" dirty="0" err="1" smtClean="0"/>
              <a:t>les</a:t>
            </a:r>
            <a:r>
              <a:rPr lang="it-IT" sz="2000" dirty="0" smtClean="0"/>
              <a:t> </a:t>
            </a:r>
            <a:r>
              <a:rPr lang="it-IT" sz="2000" dirty="0" err="1" smtClean="0"/>
              <a:t>sports</a:t>
            </a:r>
            <a:r>
              <a:rPr lang="it-IT" sz="2000" dirty="0"/>
              <a:t> </a:t>
            </a:r>
            <a:r>
              <a:rPr lang="it-IT" sz="2000" dirty="0" err="1" smtClean="0"/>
              <a:t>équestres</a:t>
            </a:r>
            <a:r>
              <a:rPr lang="it-IT" sz="2000" dirty="0" smtClean="0"/>
              <a:t> le </a:t>
            </a:r>
            <a:r>
              <a:rPr lang="it-IT" sz="2000" dirty="0" err="1" smtClean="0"/>
              <a:t>titre</a:t>
            </a:r>
            <a:r>
              <a:rPr lang="it-IT" sz="2000" dirty="0" smtClean="0"/>
              <a:t> </a:t>
            </a:r>
            <a:r>
              <a:rPr lang="fr-FR" sz="2000" dirty="0" err="1" smtClean="0"/>
              <a:t>è</a:t>
            </a:r>
            <a:r>
              <a:rPr lang="it-IT" sz="2000" dirty="0" err="1" smtClean="0"/>
              <a:t>tait</a:t>
            </a:r>
            <a:r>
              <a:rPr lang="it-IT" sz="2000" dirty="0" smtClean="0"/>
              <a:t> </a:t>
            </a:r>
            <a:r>
              <a:rPr lang="it-IT" sz="2000" dirty="0" err="1" smtClean="0"/>
              <a:t>destiné</a:t>
            </a:r>
            <a:r>
              <a:rPr lang="it-IT" sz="2000" dirty="0" smtClean="0"/>
              <a:t> </a:t>
            </a:r>
            <a:r>
              <a:rPr lang="it-IT" sz="2000" dirty="0" err="1" smtClean="0"/>
              <a:t>au</a:t>
            </a:r>
            <a:r>
              <a:rPr lang="it-IT" sz="2000" dirty="0" smtClean="0"/>
              <a:t> </a:t>
            </a:r>
            <a:r>
              <a:rPr lang="it-IT" sz="2000" dirty="0" err="1" smtClean="0"/>
              <a:t>propriétaire</a:t>
            </a:r>
            <a:r>
              <a:rPr lang="it-IT" sz="2000" dirty="0" smtClean="0"/>
              <a:t> </a:t>
            </a:r>
            <a:r>
              <a:rPr lang="it-IT" sz="2000" dirty="0" err="1" smtClean="0"/>
              <a:t>du</a:t>
            </a:r>
            <a:r>
              <a:rPr lang="it-IT" sz="2000" dirty="0" smtClean="0"/>
              <a:t> </a:t>
            </a:r>
            <a:r>
              <a:rPr lang="it-IT" sz="2000" dirty="0" err="1" smtClean="0"/>
              <a:t>cheval</a:t>
            </a:r>
            <a:r>
              <a:rPr lang="it-IT" sz="2000" dirty="0" smtClean="0"/>
              <a:t> qui </a:t>
            </a:r>
            <a:r>
              <a:rPr lang="it-IT" sz="2000" dirty="0" err="1" smtClean="0"/>
              <a:t>engagait</a:t>
            </a:r>
            <a:endParaRPr lang="it-IT" sz="2000" dirty="0" smtClean="0"/>
          </a:p>
          <a:p>
            <a:pPr marL="0" indent="0">
              <a:lnSpc>
                <a:spcPct val="90000"/>
              </a:lnSpc>
              <a:buNone/>
            </a:pPr>
            <a:r>
              <a:rPr lang="it-IT" sz="2000" dirty="0" smtClean="0"/>
              <a:t>et </a:t>
            </a:r>
            <a:r>
              <a:rPr lang="it-IT" sz="2000" dirty="0" err="1" smtClean="0"/>
              <a:t>payait</a:t>
            </a:r>
            <a:r>
              <a:rPr lang="it-IT" sz="2000" dirty="0" smtClean="0"/>
              <a:t> </a:t>
            </a:r>
            <a:r>
              <a:rPr lang="it-IT" sz="2000" dirty="0" err="1" smtClean="0"/>
              <a:t>jockeys</a:t>
            </a:r>
            <a:r>
              <a:rPr lang="it-IT" sz="2000" dirty="0" smtClean="0"/>
              <a:t> et </a:t>
            </a:r>
            <a:r>
              <a:rPr lang="it-IT" sz="2000" dirty="0" err="1" smtClean="0"/>
              <a:t>aurigas</a:t>
            </a:r>
            <a:r>
              <a:rPr lang="it-IT" sz="2000" dirty="0" smtClean="0"/>
              <a:t>.</a:t>
            </a:r>
          </a:p>
          <a:p>
            <a:pPr marL="0" indent="0">
              <a:lnSpc>
                <a:spcPct val="90000"/>
              </a:lnSpc>
              <a:buNone/>
            </a:pPr>
            <a:endParaRPr lang="it-IT" sz="2000" dirty="0" smtClean="0"/>
          </a:p>
          <a:p>
            <a:pPr marL="0" indent="0">
              <a:lnSpc>
                <a:spcPct val="90000"/>
              </a:lnSpc>
              <a:buNone/>
            </a:pPr>
            <a:r>
              <a:rPr lang="it-IT" sz="2000" dirty="0" err="1" smtClean="0"/>
              <a:t>Les</a:t>
            </a:r>
            <a:r>
              <a:rPr lang="it-IT" sz="2000" dirty="0" smtClean="0"/>
              <a:t> </a:t>
            </a:r>
            <a:r>
              <a:rPr lang="fr-FR" sz="2000" dirty="0" err="1" smtClean="0"/>
              <a:t>é</a:t>
            </a:r>
            <a:r>
              <a:rPr lang="it-IT" sz="2000" dirty="0" err="1" smtClean="0"/>
              <a:t>curies</a:t>
            </a:r>
            <a:r>
              <a:rPr lang="it-IT" sz="2000" dirty="0" smtClean="0"/>
              <a:t> </a:t>
            </a:r>
            <a:r>
              <a:rPr lang="it-IT" sz="2000" dirty="0" err="1" smtClean="0"/>
              <a:t>les</a:t>
            </a:r>
            <a:r>
              <a:rPr lang="it-IT" sz="2000" dirty="0" smtClean="0"/>
              <a:t> plus </a:t>
            </a:r>
            <a:r>
              <a:rPr lang="it-IT" sz="2000" dirty="0" err="1" smtClean="0"/>
              <a:t>célèbres</a:t>
            </a:r>
            <a:r>
              <a:rPr lang="it-IT" sz="2000" dirty="0" smtClean="0"/>
              <a:t> </a:t>
            </a:r>
            <a:r>
              <a:rPr lang="it-IT" sz="2000" dirty="0" err="1" smtClean="0"/>
              <a:t>appartenaient</a:t>
            </a:r>
            <a:r>
              <a:rPr lang="it-IT" sz="2000" dirty="0" smtClean="0"/>
              <a:t> à </a:t>
            </a:r>
            <a:r>
              <a:rPr lang="it-IT" sz="2000" dirty="0" err="1" smtClean="0"/>
              <a:t>des</a:t>
            </a:r>
            <a:r>
              <a:rPr lang="it-IT" sz="2000" dirty="0" smtClean="0"/>
              <a:t>                                                 		</a:t>
            </a:r>
          </a:p>
          <a:p>
            <a:pPr marL="0" indent="0">
              <a:lnSpc>
                <a:spcPct val="90000"/>
              </a:lnSpc>
              <a:buNone/>
            </a:pPr>
            <a:r>
              <a:rPr lang="it-IT" sz="2000" dirty="0" err="1"/>
              <a:t>p</a:t>
            </a:r>
            <a:r>
              <a:rPr lang="it-IT" sz="2000" dirty="0" err="1" smtClean="0"/>
              <a:t>ersonnages</a:t>
            </a:r>
            <a:r>
              <a:rPr lang="it-IT" sz="2000" dirty="0" smtClean="0"/>
              <a:t> </a:t>
            </a:r>
            <a:r>
              <a:rPr lang="it-IT" sz="2000" dirty="0" err="1" smtClean="0"/>
              <a:t>fameux</a:t>
            </a:r>
            <a:r>
              <a:rPr lang="it-IT" sz="2000" dirty="0" smtClean="0"/>
              <a:t>  </a:t>
            </a:r>
            <a:r>
              <a:rPr lang="it-IT" sz="2000" dirty="0" err="1" smtClean="0"/>
              <a:t>comme</a:t>
            </a:r>
            <a:r>
              <a:rPr lang="it-IT" sz="2000" dirty="0" smtClean="0"/>
              <a:t> le </a:t>
            </a:r>
            <a:r>
              <a:rPr lang="it-IT" sz="2000" dirty="0" err="1" smtClean="0"/>
              <a:t>Roi</a:t>
            </a:r>
            <a:r>
              <a:rPr lang="it-IT" sz="2000" dirty="0" smtClean="0"/>
              <a:t> de </a:t>
            </a:r>
            <a:r>
              <a:rPr lang="it-IT" sz="2000" dirty="0" err="1" smtClean="0"/>
              <a:t>Macédoine</a:t>
            </a:r>
            <a:r>
              <a:rPr lang="it-IT" sz="2000" dirty="0" smtClean="0"/>
              <a:t>, le							</a:t>
            </a:r>
          </a:p>
          <a:p>
            <a:pPr marL="0" indent="0">
              <a:lnSpc>
                <a:spcPct val="90000"/>
              </a:lnSpc>
              <a:buNone/>
            </a:pPr>
            <a:r>
              <a:rPr lang="it-IT" sz="2000" dirty="0" err="1" smtClean="0"/>
              <a:t>Tyran</a:t>
            </a:r>
            <a:r>
              <a:rPr lang="it-IT" sz="2000" dirty="0" smtClean="0"/>
              <a:t> de Syracuse </a:t>
            </a:r>
            <a:r>
              <a:rPr lang="it-IT" sz="2000" dirty="0" err="1" smtClean="0"/>
              <a:t>ou</a:t>
            </a:r>
            <a:r>
              <a:rPr lang="it-IT" sz="2000" dirty="0" smtClean="0"/>
              <a:t> de </a:t>
            </a:r>
            <a:r>
              <a:rPr lang="it-IT" sz="2000" dirty="0" err="1" smtClean="0"/>
              <a:t>Agrigente</a:t>
            </a:r>
            <a:r>
              <a:rPr lang="it-IT" sz="2000" dirty="0" smtClean="0"/>
              <a:t>.</a:t>
            </a:r>
          </a:p>
          <a:p>
            <a:pPr marL="0" indent="0">
              <a:lnSpc>
                <a:spcPct val="90000"/>
              </a:lnSpc>
              <a:buNone/>
            </a:pPr>
            <a:endParaRPr lang="it-IT" sz="2000" dirty="0" smtClean="0"/>
          </a:p>
          <a:p>
            <a:pPr marL="0" indent="0">
              <a:lnSpc>
                <a:spcPct val="90000"/>
              </a:lnSpc>
              <a:buNone/>
            </a:pPr>
            <a:r>
              <a:rPr lang="it-IT" sz="2000" dirty="0" smtClean="0"/>
              <a:t>Le </a:t>
            </a:r>
            <a:r>
              <a:rPr lang="it-IT" sz="2000" dirty="0" err="1" smtClean="0"/>
              <a:t>début</a:t>
            </a:r>
            <a:r>
              <a:rPr lang="it-IT" sz="2000" dirty="0" smtClean="0"/>
              <a:t> de la </a:t>
            </a:r>
            <a:r>
              <a:rPr lang="it-IT" sz="2000" dirty="0" err="1" smtClean="0"/>
              <a:t>course</a:t>
            </a:r>
            <a:r>
              <a:rPr lang="it-IT" sz="2000" dirty="0" smtClean="0"/>
              <a:t> à </a:t>
            </a:r>
            <a:r>
              <a:rPr lang="it-IT" sz="2000" dirty="0" err="1" smtClean="0"/>
              <a:t>chevaux</a:t>
            </a:r>
            <a:r>
              <a:rPr lang="it-IT" sz="2000" dirty="0" smtClean="0"/>
              <a:t>  </a:t>
            </a:r>
            <a:r>
              <a:rPr lang="fr-FR" sz="2000" dirty="0" err="1" smtClean="0"/>
              <a:t>è</a:t>
            </a:r>
            <a:r>
              <a:rPr lang="it-IT" sz="2000" dirty="0" err="1" smtClean="0"/>
              <a:t>tait</a:t>
            </a:r>
            <a:r>
              <a:rPr lang="it-IT" sz="2000" dirty="0" smtClean="0"/>
              <a:t> </a:t>
            </a:r>
            <a:r>
              <a:rPr lang="it-IT" sz="2000" dirty="0" err="1" smtClean="0"/>
              <a:t>donné</a:t>
            </a:r>
            <a:r>
              <a:rPr lang="it-IT" sz="2000" dirty="0" smtClean="0"/>
              <a:t> par une</a:t>
            </a:r>
          </a:p>
          <a:p>
            <a:pPr marL="0" indent="0">
              <a:lnSpc>
                <a:spcPct val="90000"/>
              </a:lnSpc>
              <a:buNone/>
            </a:pPr>
            <a:r>
              <a:rPr lang="it-IT" sz="2000" dirty="0" err="1" smtClean="0"/>
              <a:t>aigle</a:t>
            </a:r>
            <a:r>
              <a:rPr lang="it-IT" sz="2000" dirty="0" smtClean="0"/>
              <a:t> </a:t>
            </a:r>
            <a:r>
              <a:rPr lang="it-IT" sz="2000" dirty="0" err="1" smtClean="0"/>
              <a:t>mécanique</a:t>
            </a:r>
            <a:r>
              <a:rPr lang="it-IT" sz="2000" dirty="0" smtClean="0"/>
              <a:t> </a:t>
            </a:r>
            <a:r>
              <a:rPr lang="it-IT" sz="2000" dirty="0" err="1" smtClean="0"/>
              <a:t>placée</a:t>
            </a:r>
            <a:r>
              <a:rPr lang="it-IT" sz="2000" dirty="0" smtClean="0"/>
              <a:t> </a:t>
            </a:r>
            <a:r>
              <a:rPr lang="it-IT" sz="2000" dirty="0" err="1" smtClean="0"/>
              <a:t>sur</a:t>
            </a:r>
            <a:r>
              <a:rPr lang="it-IT" sz="2000" dirty="0" smtClean="0"/>
              <a:t> un </a:t>
            </a:r>
            <a:r>
              <a:rPr lang="it-IT" sz="2000" dirty="0" err="1" smtClean="0"/>
              <a:t>autel</a:t>
            </a:r>
            <a:r>
              <a:rPr lang="it-IT" sz="2000" dirty="0" smtClean="0"/>
              <a:t>. </a:t>
            </a:r>
            <a:r>
              <a:rPr lang="it-IT" sz="2000" dirty="0" err="1" smtClean="0"/>
              <a:t>Les</a:t>
            </a:r>
            <a:r>
              <a:rPr lang="it-IT" sz="2000" dirty="0" smtClean="0"/>
              <a:t> </a:t>
            </a:r>
            <a:r>
              <a:rPr lang="it-IT" sz="2000" dirty="0" err="1" smtClean="0"/>
              <a:t>athlètes</a:t>
            </a:r>
            <a:r>
              <a:rPr lang="it-IT" sz="2000" dirty="0" smtClean="0"/>
              <a:t>, </a:t>
            </a:r>
            <a:r>
              <a:rPr lang="it-IT" sz="2000" dirty="0" err="1" smtClean="0"/>
              <a:t>presque</a:t>
            </a:r>
            <a:r>
              <a:rPr lang="it-IT" sz="2000" dirty="0" smtClean="0"/>
              <a:t> </a:t>
            </a:r>
          </a:p>
          <a:p>
            <a:pPr marL="0" indent="0">
              <a:lnSpc>
                <a:spcPct val="90000"/>
              </a:lnSpc>
              <a:buNone/>
            </a:pPr>
            <a:r>
              <a:rPr lang="it-IT" sz="2000" dirty="0" err="1" smtClean="0"/>
              <a:t>nus</a:t>
            </a:r>
            <a:r>
              <a:rPr lang="it-IT" sz="2000" dirty="0" smtClean="0"/>
              <a:t> et sans selle, </a:t>
            </a:r>
            <a:r>
              <a:rPr lang="it-IT" sz="2000" dirty="0" err="1" smtClean="0"/>
              <a:t>partaient</a:t>
            </a:r>
            <a:r>
              <a:rPr lang="it-IT" sz="2000" dirty="0" smtClean="0"/>
              <a:t> </a:t>
            </a:r>
            <a:r>
              <a:rPr lang="it-IT" sz="2000" dirty="0" err="1" smtClean="0"/>
              <a:t>au</a:t>
            </a:r>
            <a:r>
              <a:rPr lang="it-IT" sz="2000" dirty="0" smtClean="0"/>
              <a:t> battement </a:t>
            </a:r>
            <a:r>
              <a:rPr lang="it-IT" sz="2000" dirty="0" err="1" smtClean="0"/>
              <a:t>des</a:t>
            </a:r>
            <a:r>
              <a:rPr lang="it-IT" sz="2000" dirty="0" smtClean="0"/>
              <a:t> </a:t>
            </a:r>
            <a:r>
              <a:rPr lang="it-IT" sz="2000" dirty="0" err="1" smtClean="0"/>
              <a:t>ailes</a:t>
            </a:r>
            <a:r>
              <a:rPr lang="it-IT" sz="2000" dirty="0" smtClean="0"/>
              <a:t>.</a:t>
            </a:r>
            <a:endParaRPr lang="it-IT" sz="2000" dirty="0"/>
          </a:p>
        </p:txBody>
      </p:sp>
      <p:pic>
        <p:nvPicPr>
          <p:cNvPr id="4" name="Immagine 3"/>
          <p:cNvPicPr>
            <a:picLocks noChangeAspect="1"/>
          </p:cNvPicPr>
          <p:nvPr/>
        </p:nvPicPr>
        <p:blipFill>
          <a:blip r:embed="rId2"/>
          <a:stretch>
            <a:fillRect/>
          </a:stretch>
        </p:blipFill>
        <p:spPr>
          <a:xfrm>
            <a:off x="6201830" y="2739142"/>
            <a:ext cx="2626222" cy="3425352"/>
          </a:xfrm>
          <a:prstGeom prst="rect">
            <a:avLst/>
          </a:prstGeom>
        </p:spPr>
      </p:pic>
    </p:spTree>
    <p:extLst>
      <p:ext uri="{BB962C8B-B14F-4D97-AF65-F5344CB8AC3E}">
        <p14:creationId xmlns:p14="http://schemas.microsoft.com/office/powerpoint/2010/main" xmlns="" val="31206399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537</TotalTime>
  <Words>651</Words>
  <Application>Microsoft Office PowerPoint</Application>
  <PresentationFormat>Προβολή στην οθόνη (4:3)</PresentationFormat>
  <Paragraphs>102</Paragraphs>
  <Slides>19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Tema di Office</vt:lpstr>
      <vt:lpstr>Διαφάνεια 1</vt:lpstr>
      <vt:lpstr>Διαφάνεια 2</vt:lpstr>
      <vt:lpstr>Διαφάνεια 3</vt:lpstr>
      <vt:lpstr>LES CINQ JOURS  DE OLYMPIE DANS LA PEITURE DES VASES GRECS</vt:lpstr>
      <vt:lpstr>   Les Olympiades, qui démarrent à partir de 776 a. J.C., doivent leur nom à Olympie, ville du Pélopponèse où se déroulaient les compétitions sportives les plus importantes du monde ancien à l’honneur de Zeus. De ces fêtes, en même temps jeux et cérémonies religieuses, il y en avait dans d’autres villes come Corinthe et Delphèse tous les deux trois ans, mais   celles de Olympie étaient particulières.  Les jeux avaient lieu tous les 4 ans et se déroulaient pendant 5 jours en été entre la récolte du blé et la vendange  Pendant les jeux on proclamait l’ ekecheiria la trêve sacrée, aucune guerre commencait, tout conflit venait arrêté.  Pendant 12 siècles cette trêve fut  violée seulement 2 fois   </vt:lpstr>
      <vt:lpstr>I  JOUR</vt:lpstr>
      <vt:lpstr>II  JOUR</vt:lpstr>
      <vt:lpstr>III   JOUR</vt:lpstr>
      <vt:lpstr>IV JOUR</vt:lpstr>
      <vt:lpstr>V JOUR</vt:lpstr>
      <vt:lpstr>Διαφάνεια 11</vt:lpstr>
      <vt:lpstr>LA COURSE AVEC LES ARMES</vt:lpstr>
      <vt:lpstr>CEREMONIE  DE CLÔTURE </vt:lpstr>
      <vt:lpstr>L’art de la céramique et de la peinture sur les vases atteint dans la Grèce antique un très haut niveau de qualité artistique et c’est un tèmoignage privilégié de la vie et de la culture des Grecs  </vt:lpstr>
      <vt:lpstr>Διαφάνεια 15</vt:lpstr>
      <vt:lpstr>       </vt:lpstr>
      <vt:lpstr>FORMES ET DECORATIONS DES VASES</vt:lpstr>
      <vt:lpstr>… et maintenant on va essayer  nous aussi </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standard</dc:creator>
  <cp:lastModifiedBy>Stavros Arapoglou</cp:lastModifiedBy>
  <cp:revision>75</cp:revision>
  <dcterms:created xsi:type="dcterms:W3CDTF">2016-01-02T15:46:07Z</dcterms:created>
  <dcterms:modified xsi:type="dcterms:W3CDTF">2016-05-26T01:55:37Z</dcterms:modified>
</cp:coreProperties>
</file>