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6" r:id="rId16"/>
    <p:sldId id="277" r:id="rId17"/>
    <p:sldId id="270" r:id="rId18"/>
    <p:sldId id="278" r:id="rId19"/>
    <p:sldId id="279" r:id="rId20"/>
    <p:sldId id="284" r:id="rId21"/>
    <p:sldId id="280" r:id="rId22"/>
    <p:sldId id="281" r:id="rId23"/>
    <p:sldId id="282" r:id="rId24"/>
    <p:sldId id="283" r:id="rId25"/>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156" y="24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2130425"/>
            <a:ext cx="7772400" cy="1470025"/>
          </a:xfrm>
        </p:spPr>
        <p:txBody>
          <a:bodyPr/>
          <a:lstStyle/>
          <a:p>
            <a:r>
              <a:rPr lang="bg-BG" smtClean="0"/>
              <a:t>Щракнете, за да редактирате стила на заглавието в образеца</a:t>
            </a:r>
            <a:endParaRPr lang="bg-BG"/>
          </a:p>
        </p:txBody>
      </p:sp>
      <p:sp>
        <p:nvSpPr>
          <p:cNvPr id="3" name="Подзаглавие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да редактирате стила на подзаглавията в образеца</a:t>
            </a:r>
            <a:endParaRPr lang="bg-BG"/>
          </a:p>
        </p:txBody>
      </p:sp>
      <p:sp>
        <p:nvSpPr>
          <p:cNvPr id="4" name="Контейнер за дата 3"/>
          <p:cNvSpPr>
            <a:spLocks noGrp="1"/>
          </p:cNvSpPr>
          <p:nvPr>
            <p:ph type="dt" sz="half" idx="10"/>
          </p:nvPr>
        </p:nvSpPr>
        <p:spPr/>
        <p:txBody>
          <a:bodyPr/>
          <a:lstStyle/>
          <a:p>
            <a:fld id="{1D5AC1A2-1EE9-4311-A70E-FE404A1E9F62}" type="datetimeFigureOut">
              <a:rPr lang="bg-BG" smtClean="0"/>
              <a:pPr/>
              <a:t>25.5.2016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F8DDBC3C-8DEA-4B14-903C-4EC10B1E7101}" type="slidenum">
              <a:rPr lang="bg-BG" smtClean="0"/>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p>
            <a:fld id="{1D5AC1A2-1EE9-4311-A70E-FE404A1E9F62}" type="datetimeFigureOut">
              <a:rPr lang="bg-BG" smtClean="0"/>
              <a:pPr/>
              <a:t>25.5.2016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F8DDBC3C-8DEA-4B14-903C-4EC10B1E7101}"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8"/>
            <a:ext cx="2057400" cy="5851525"/>
          </a:xfrm>
        </p:spPr>
        <p:txBody>
          <a:bodyPr vert="eaVert"/>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p>
            <a:fld id="{1D5AC1A2-1EE9-4311-A70E-FE404A1E9F62}" type="datetimeFigureOut">
              <a:rPr lang="bg-BG" smtClean="0"/>
              <a:pPr/>
              <a:t>25.5.2016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F8DDBC3C-8DEA-4B14-903C-4EC10B1E7101}" type="slidenum">
              <a:rPr lang="bg-BG" smtClean="0"/>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p>
            <a:fld id="{1D5AC1A2-1EE9-4311-A70E-FE404A1E9F62}" type="datetimeFigureOut">
              <a:rPr lang="bg-BG" smtClean="0"/>
              <a:pPr/>
              <a:t>25.5.2016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F8DDBC3C-8DEA-4B14-903C-4EC10B1E7101}" type="slidenum">
              <a:rPr lang="bg-BG" smtClean="0"/>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 за да ред. стил на загл. в обр.</a:t>
            </a:r>
          </a:p>
        </p:txBody>
      </p:sp>
      <p:sp>
        <p:nvSpPr>
          <p:cNvPr id="4" name="Контейнер за дата 3"/>
          <p:cNvSpPr>
            <a:spLocks noGrp="1"/>
          </p:cNvSpPr>
          <p:nvPr>
            <p:ph type="dt" sz="half" idx="10"/>
          </p:nvPr>
        </p:nvSpPr>
        <p:spPr/>
        <p:txBody>
          <a:bodyPr/>
          <a:lstStyle/>
          <a:p>
            <a:fld id="{1D5AC1A2-1EE9-4311-A70E-FE404A1E9F62}" type="datetimeFigureOut">
              <a:rPr lang="bg-BG" smtClean="0"/>
              <a:pPr/>
              <a:t>25.5.2016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F8DDBC3C-8DEA-4B14-903C-4EC10B1E7101}" type="slidenum">
              <a:rPr lang="bg-BG" smtClean="0"/>
              <a:pPr/>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дата 4"/>
          <p:cNvSpPr>
            <a:spLocks noGrp="1"/>
          </p:cNvSpPr>
          <p:nvPr>
            <p:ph type="dt" sz="half" idx="10"/>
          </p:nvPr>
        </p:nvSpPr>
        <p:spPr/>
        <p:txBody>
          <a:bodyPr/>
          <a:lstStyle/>
          <a:p>
            <a:fld id="{1D5AC1A2-1EE9-4311-A70E-FE404A1E9F62}" type="datetimeFigureOut">
              <a:rPr lang="bg-BG" smtClean="0"/>
              <a:pPr/>
              <a:t>25.5.2016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F8DDBC3C-8DEA-4B14-903C-4EC10B1E7101}" type="slidenum">
              <a:rPr lang="bg-BG" smtClean="0"/>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lvl1pPr>
              <a:defRPr/>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Контейнер за дата 6"/>
          <p:cNvSpPr>
            <a:spLocks noGrp="1"/>
          </p:cNvSpPr>
          <p:nvPr>
            <p:ph type="dt" sz="half" idx="10"/>
          </p:nvPr>
        </p:nvSpPr>
        <p:spPr/>
        <p:txBody>
          <a:bodyPr/>
          <a:lstStyle/>
          <a:p>
            <a:fld id="{1D5AC1A2-1EE9-4311-A70E-FE404A1E9F62}" type="datetimeFigureOut">
              <a:rPr lang="bg-BG" smtClean="0"/>
              <a:pPr/>
              <a:t>25.5.2016 г.</a:t>
            </a:fld>
            <a:endParaRPr lang="bg-BG"/>
          </a:p>
        </p:txBody>
      </p:sp>
      <p:sp>
        <p:nvSpPr>
          <p:cNvPr id="8" name="Контейнер за долния колонтитул 7"/>
          <p:cNvSpPr>
            <a:spLocks noGrp="1"/>
          </p:cNvSpPr>
          <p:nvPr>
            <p:ph type="ftr" sz="quarter" idx="11"/>
          </p:nvPr>
        </p:nvSpPr>
        <p:spPr/>
        <p:txBody>
          <a:bodyPr/>
          <a:lstStyle/>
          <a:p>
            <a:endParaRPr lang="bg-BG"/>
          </a:p>
        </p:txBody>
      </p:sp>
      <p:sp>
        <p:nvSpPr>
          <p:cNvPr id="9" name="Контейнер за номер на слайда 8"/>
          <p:cNvSpPr>
            <a:spLocks noGrp="1"/>
          </p:cNvSpPr>
          <p:nvPr>
            <p:ph type="sldNum" sz="quarter" idx="12"/>
          </p:nvPr>
        </p:nvSpPr>
        <p:spPr/>
        <p:txBody>
          <a:bodyPr/>
          <a:lstStyle/>
          <a:p>
            <a:fld id="{F8DDBC3C-8DEA-4B14-903C-4EC10B1E7101}" type="slidenum">
              <a:rPr lang="bg-BG" smtClean="0"/>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дата 2"/>
          <p:cNvSpPr>
            <a:spLocks noGrp="1"/>
          </p:cNvSpPr>
          <p:nvPr>
            <p:ph type="dt" sz="half" idx="10"/>
          </p:nvPr>
        </p:nvSpPr>
        <p:spPr/>
        <p:txBody>
          <a:bodyPr/>
          <a:lstStyle/>
          <a:p>
            <a:fld id="{1D5AC1A2-1EE9-4311-A70E-FE404A1E9F62}" type="datetimeFigureOut">
              <a:rPr lang="bg-BG" smtClean="0"/>
              <a:pPr/>
              <a:t>25.5.2016 г.</a:t>
            </a:fld>
            <a:endParaRPr lang="bg-BG"/>
          </a:p>
        </p:txBody>
      </p:sp>
      <p:sp>
        <p:nvSpPr>
          <p:cNvPr id="4" name="Контейнер за долния колонтитул 3"/>
          <p:cNvSpPr>
            <a:spLocks noGrp="1"/>
          </p:cNvSpPr>
          <p:nvPr>
            <p:ph type="ftr" sz="quarter" idx="11"/>
          </p:nvPr>
        </p:nvSpPr>
        <p:spPr/>
        <p:txBody>
          <a:bodyPr/>
          <a:lstStyle/>
          <a:p>
            <a:endParaRPr lang="bg-BG"/>
          </a:p>
        </p:txBody>
      </p:sp>
      <p:sp>
        <p:nvSpPr>
          <p:cNvPr id="5" name="Контейнер за номер на слайда 4"/>
          <p:cNvSpPr>
            <a:spLocks noGrp="1"/>
          </p:cNvSpPr>
          <p:nvPr>
            <p:ph type="sldNum" sz="quarter" idx="12"/>
          </p:nvPr>
        </p:nvSpPr>
        <p:spPr/>
        <p:txBody>
          <a:bodyPr/>
          <a:lstStyle/>
          <a:p>
            <a:fld id="{F8DDBC3C-8DEA-4B14-903C-4EC10B1E7101}" type="slidenum">
              <a:rPr lang="bg-BG" smtClean="0"/>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1D5AC1A2-1EE9-4311-A70E-FE404A1E9F62}" type="datetimeFigureOut">
              <a:rPr lang="bg-BG" smtClean="0"/>
              <a:pPr/>
              <a:t>25.5.2016 г.</a:t>
            </a:fld>
            <a:endParaRPr lang="bg-BG"/>
          </a:p>
        </p:txBody>
      </p:sp>
      <p:sp>
        <p:nvSpPr>
          <p:cNvPr id="3" name="Контейнер за долния колонтитул 2"/>
          <p:cNvSpPr>
            <a:spLocks noGrp="1"/>
          </p:cNvSpPr>
          <p:nvPr>
            <p:ph type="ftr" sz="quarter" idx="11"/>
          </p:nvPr>
        </p:nvSpPr>
        <p:spPr/>
        <p:txBody>
          <a:bodyPr/>
          <a:lstStyle/>
          <a:p>
            <a:endParaRPr lang="bg-BG"/>
          </a:p>
        </p:txBody>
      </p:sp>
      <p:sp>
        <p:nvSpPr>
          <p:cNvPr id="4" name="Контейнер за номер на слайда 3"/>
          <p:cNvSpPr>
            <a:spLocks noGrp="1"/>
          </p:cNvSpPr>
          <p:nvPr>
            <p:ph type="sldNum" sz="quarter" idx="12"/>
          </p:nvPr>
        </p:nvSpPr>
        <p:spPr/>
        <p:txBody>
          <a:bodyPr/>
          <a:lstStyle/>
          <a:p>
            <a:fld id="{F8DDBC3C-8DEA-4B14-903C-4EC10B1E7101}"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5" name="Контейнер за дата 4"/>
          <p:cNvSpPr>
            <a:spLocks noGrp="1"/>
          </p:cNvSpPr>
          <p:nvPr>
            <p:ph type="dt" sz="half" idx="10"/>
          </p:nvPr>
        </p:nvSpPr>
        <p:spPr/>
        <p:txBody>
          <a:bodyPr/>
          <a:lstStyle/>
          <a:p>
            <a:fld id="{1D5AC1A2-1EE9-4311-A70E-FE404A1E9F62}" type="datetimeFigureOut">
              <a:rPr lang="bg-BG" smtClean="0"/>
              <a:pPr/>
              <a:t>25.5.2016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F8DDBC3C-8DEA-4B14-903C-4EC10B1E7101}" type="slidenum">
              <a:rPr lang="bg-BG" smtClean="0"/>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5" name="Контейнер за дата 4"/>
          <p:cNvSpPr>
            <a:spLocks noGrp="1"/>
          </p:cNvSpPr>
          <p:nvPr>
            <p:ph type="dt" sz="half" idx="10"/>
          </p:nvPr>
        </p:nvSpPr>
        <p:spPr/>
        <p:txBody>
          <a:bodyPr/>
          <a:lstStyle/>
          <a:p>
            <a:fld id="{1D5AC1A2-1EE9-4311-A70E-FE404A1E9F62}" type="datetimeFigureOut">
              <a:rPr lang="bg-BG" smtClean="0"/>
              <a:pPr/>
              <a:t>25.5.2016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F8DDBC3C-8DEA-4B14-903C-4EC10B1E7101}" type="slidenum">
              <a:rPr lang="bg-BG" smtClean="0"/>
              <a:pPr/>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заглавие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5AC1A2-1EE9-4311-A70E-FE404A1E9F62}" type="datetimeFigureOut">
              <a:rPr lang="bg-BG" smtClean="0"/>
              <a:pPr/>
              <a:t>25.5.2016 г.</a:t>
            </a:fld>
            <a:endParaRPr lang="bg-BG"/>
          </a:p>
        </p:txBody>
      </p:sp>
      <p:sp>
        <p:nvSpPr>
          <p:cNvPr id="5" name="Контейнер за долния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Контейнер за номер н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DBC3C-8DEA-4B14-903C-4EC10B1E7101}" type="slidenum">
              <a:rPr lang="bg-BG" smtClean="0"/>
              <a:pPr/>
              <a:t>‹#›</a:t>
            </a:fld>
            <a:endParaRPr 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3.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slide" Target="slide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3.jpeg"/><Relationship Id="rId7" Type="http://schemas.openxmlformats.org/officeDocument/2006/relationships/slide" Target="slide1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image" Target="../media/image4.gif"/><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4.gif"/><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0.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sstatic.com/images/1602128_63489450092012750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лавие 1"/>
          <p:cNvSpPr>
            <a:spLocks noGrp="1"/>
          </p:cNvSpPr>
          <p:nvPr>
            <p:ph type="ctrTitle"/>
          </p:nvPr>
        </p:nvSpPr>
        <p:spPr>
          <a:xfrm>
            <a:off x="467544" y="1484784"/>
            <a:ext cx="8278688" cy="2547714"/>
          </a:xfrm>
        </p:spPr>
        <p:txBody>
          <a:bodyPr>
            <a:normAutofit fontScale="90000"/>
          </a:bodyPr>
          <a:lstStyle/>
          <a:p>
            <a:r>
              <a:rPr lang="fr-FR" sz="8000" b="1" dirty="0">
                <a:latin typeface="Blackadder ITC" pitchFamily="82" charset="0"/>
              </a:rPr>
              <a:t>Les Jeux </a:t>
            </a:r>
            <a:r>
              <a:rPr lang="fr-FR" sz="8000" b="1" dirty="0" smtClean="0">
                <a:latin typeface="Blackadder ITC" pitchFamily="82" charset="0"/>
              </a:rPr>
              <a:t>O</a:t>
            </a:r>
            <a:r>
              <a:rPr lang="en-US" sz="8000" b="1" dirty="0" smtClean="0">
                <a:latin typeface="Blackadder ITC" pitchFamily="82" charset="0"/>
              </a:rPr>
              <a:t>l</a:t>
            </a:r>
            <a:r>
              <a:rPr lang="fr-FR" sz="8000" b="1" dirty="0" smtClean="0">
                <a:latin typeface="Blackadder ITC" pitchFamily="82" charset="0"/>
              </a:rPr>
              <a:t>ympiques </a:t>
            </a:r>
            <a:r>
              <a:rPr lang="bg-BG" sz="8000" b="1" dirty="0" smtClean="0">
                <a:latin typeface="Blackadder ITC" pitchFamily="82" charset="0"/>
              </a:rPr>
              <a:t/>
            </a:r>
            <a:br>
              <a:rPr lang="bg-BG" sz="8000" b="1" dirty="0" smtClean="0">
                <a:latin typeface="Blackadder ITC" pitchFamily="82" charset="0"/>
              </a:rPr>
            </a:br>
            <a:r>
              <a:rPr lang="fr-FR" sz="8000" b="1" dirty="0" smtClean="0">
                <a:latin typeface="Blackadder ITC" pitchFamily="82" charset="0"/>
              </a:rPr>
              <a:t>de </a:t>
            </a:r>
            <a:r>
              <a:rPr lang="fr-FR" sz="8000" b="1" dirty="0">
                <a:latin typeface="Blackadder ITC" pitchFamily="82" charset="0"/>
              </a:rPr>
              <a:t>L'Antiquité</a:t>
            </a:r>
            <a:r>
              <a:rPr lang="fr-FR" dirty="0"/>
              <a:t/>
            </a:r>
            <a:br>
              <a:rPr lang="fr-FR" dirty="0"/>
            </a:br>
            <a:endParaRPr lang="bg-BG" dirty="0"/>
          </a:p>
        </p:txBody>
      </p:sp>
      <p:pic>
        <p:nvPicPr>
          <p:cNvPr id="1028" name="Picture 4" descr="http://avds-ec-labergementlesauxonne.ac-dijon.fr/IMG/png/ete.png"/>
          <p:cNvPicPr>
            <a:picLocks noChangeAspect="1" noChangeArrowheads="1"/>
          </p:cNvPicPr>
          <p:nvPr/>
        </p:nvPicPr>
        <p:blipFill>
          <a:blip r:embed="rId3" cstate="print">
            <a:clrChange>
              <a:clrFrom>
                <a:srgbClr val="ECC46D"/>
              </a:clrFrom>
              <a:clrTo>
                <a:srgbClr val="ECC46D">
                  <a:alpha val="0"/>
                </a:srgbClr>
              </a:clrTo>
            </a:clrChange>
          </a:blip>
          <a:srcRect/>
          <a:stretch>
            <a:fillRect/>
          </a:stretch>
        </p:blipFill>
        <p:spPr bwMode="auto">
          <a:xfrm>
            <a:off x="94743" y="4365104"/>
            <a:ext cx="9049257" cy="2492896"/>
          </a:xfrm>
          <a:prstGeom prst="rect">
            <a:avLst/>
          </a:prstGeom>
          <a:noFill/>
          <a:ln>
            <a:noFill/>
          </a:ln>
          <a:effectLst>
            <a:outerShdw blurRad="50800" dist="50800" dir="5400000" algn="ctr" rotWithShape="0">
              <a:srgbClr val="000000"/>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smtClean="0">
                <a:latin typeface="Blackadder ITC" pitchFamily="82" charset="0"/>
              </a:rPr>
              <a:t>“</a:t>
            </a:r>
            <a:r>
              <a:rPr lang="de-DE" dirty="0" smtClean="0">
                <a:latin typeface="Blackadder ITC" pitchFamily="82" charset="0"/>
              </a:rPr>
              <a:t>Il </a:t>
            </a:r>
            <a:r>
              <a:rPr lang="de-DE" dirty="0" err="1" smtClean="0">
                <a:latin typeface="Blackadder ITC" pitchFamily="82" charset="0"/>
              </a:rPr>
              <a:t>était</a:t>
            </a:r>
            <a:r>
              <a:rPr lang="de-DE" dirty="0" smtClean="0">
                <a:latin typeface="Blackadder ITC" pitchFamily="82" charset="0"/>
              </a:rPr>
              <a:t> </a:t>
            </a:r>
            <a:r>
              <a:rPr lang="de-DE" dirty="0" err="1" smtClean="0">
                <a:latin typeface="Blackadder ITC" pitchFamily="82" charset="0"/>
              </a:rPr>
              <a:t>une</a:t>
            </a:r>
            <a:r>
              <a:rPr lang="de-DE" dirty="0" smtClean="0">
                <a:latin typeface="Blackadder ITC" pitchFamily="82" charset="0"/>
              </a:rPr>
              <a:t> </a:t>
            </a:r>
            <a:r>
              <a:rPr lang="de-DE" dirty="0" err="1" smtClean="0">
                <a:latin typeface="Blackadder ITC" pitchFamily="82" charset="0"/>
              </a:rPr>
              <a:t>fois</a:t>
            </a:r>
            <a:r>
              <a:rPr lang="de-DE" dirty="0" smtClean="0">
                <a:latin typeface="Blackadder ITC" pitchFamily="82" charset="0"/>
              </a:rPr>
              <a:t>…</a:t>
            </a:r>
            <a:r>
              <a:rPr lang="en-US" dirty="0" smtClean="0">
                <a:latin typeface="Blackadder ITC" pitchFamily="82" charset="0"/>
              </a:rPr>
              <a:t>”</a:t>
            </a:r>
            <a:endParaRPr lang="bg-BG" dirty="0"/>
          </a:p>
        </p:txBody>
      </p:sp>
      <p:sp>
        <p:nvSpPr>
          <p:cNvPr id="3" name="Контейнер за съдържание 2"/>
          <p:cNvSpPr>
            <a:spLocks noGrp="1"/>
          </p:cNvSpPr>
          <p:nvPr>
            <p:ph idx="1"/>
          </p:nvPr>
        </p:nvSpPr>
        <p:spPr>
          <a:xfrm>
            <a:off x="0" y="1340768"/>
            <a:ext cx="8748464" cy="2664296"/>
          </a:xfrm>
        </p:spPr>
        <p:txBody>
          <a:bodyPr>
            <a:normAutofit/>
          </a:bodyPr>
          <a:lstStyle/>
          <a:p>
            <a:pPr>
              <a:buNone/>
            </a:pPr>
            <a:r>
              <a:rPr lang="en-US" dirty="0" smtClean="0"/>
              <a:t>	</a:t>
            </a:r>
            <a:r>
              <a:rPr lang="bg-BG" dirty="0" err="1" smtClean="0">
                <a:latin typeface="Gabriola" pitchFamily="82" charset="0"/>
              </a:rPr>
              <a:t>Les</a:t>
            </a:r>
            <a:r>
              <a:rPr lang="bg-BG" dirty="0" smtClean="0">
                <a:latin typeface="Gabriola" pitchFamily="82" charset="0"/>
              </a:rPr>
              <a:t> </a:t>
            </a:r>
            <a:r>
              <a:rPr lang="en-US" dirty="0" err="1" smtClean="0">
                <a:latin typeface="Gabriola" pitchFamily="82" charset="0"/>
              </a:rPr>
              <a:t>J</a:t>
            </a:r>
            <a:r>
              <a:rPr lang="bg-BG" dirty="0" err="1" smtClean="0">
                <a:latin typeface="Gabriola" pitchFamily="82" charset="0"/>
              </a:rPr>
              <a:t>eux</a:t>
            </a:r>
            <a:r>
              <a:rPr lang="bg-BG" dirty="0" smtClean="0">
                <a:latin typeface="Gabriola" pitchFamily="82" charset="0"/>
              </a:rPr>
              <a:t> </a:t>
            </a:r>
            <a:r>
              <a:rPr lang="bg-BG" dirty="0" err="1" smtClean="0">
                <a:latin typeface="Gabriola" pitchFamily="82" charset="0"/>
              </a:rPr>
              <a:t>ont</a:t>
            </a:r>
            <a:r>
              <a:rPr lang="bg-BG" dirty="0" smtClean="0">
                <a:latin typeface="Gabriola" pitchFamily="82" charset="0"/>
              </a:rPr>
              <a:t> </a:t>
            </a:r>
            <a:r>
              <a:rPr lang="bg-BG" dirty="0" err="1" smtClean="0">
                <a:latin typeface="Gabriola" pitchFamily="82" charset="0"/>
              </a:rPr>
              <a:t>été</a:t>
            </a:r>
            <a:r>
              <a:rPr lang="bg-BG" dirty="0" smtClean="0">
                <a:latin typeface="Gabriola" pitchFamily="82" charset="0"/>
              </a:rPr>
              <a:t> </a:t>
            </a:r>
            <a:r>
              <a:rPr lang="bg-BG" dirty="0" err="1" smtClean="0">
                <a:latin typeface="Gabriola" pitchFamily="82" charset="0"/>
              </a:rPr>
              <a:t>considérés</a:t>
            </a:r>
            <a:r>
              <a:rPr lang="bg-BG" dirty="0" smtClean="0">
                <a:latin typeface="Gabriola" pitchFamily="82" charset="0"/>
              </a:rPr>
              <a:t> </a:t>
            </a:r>
            <a:r>
              <a:rPr lang="bg-BG" dirty="0" err="1" smtClean="0">
                <a:latin typeface="Gabriola" pitchFamily="82" charset="0"/>
              </a:rPr>
              <a:t>comme</a:t>
            </a:r>
            <a:r>
              <a:rPr lang="bg-BG" dirty="0" smtClean="0">
                <a:latin typeface="Gabriola" pitchFamily="82" charset="0"/>
              </a:rPr>
              <a:t> </a:t>
            </a:r>
            <a:r>
              <a:rPr lang="bg-BG" dirty="0" err="1" smtClean="0">
                <a:latin typeface="Gabriola" pitchFamily="82" charset="0"/>
              </a:rPr>
              <a:t>tellement</a:t>
            </a:r>
            <a:r>
              <a:rPr lang="bg-BG" dirty="0" smtClean="0">
                <a:latin typeface="Gabriola" pitchFamily="82" charset="0"/>
              </a:rPr>
              <a:t> </a:t>
            </a:r>
            <a:r>
              <a:rPr lang="bg-BG" dirty="0" err="1" smtClean="0">
                <a:latin typeface="Gabriola" pitchFamily="82" charset="0"/>
              </a:rPr>
              <a:t>sacré</a:t>
            </a:r>
            <a:r>
              <a:rPr lang="bg-BG" dirty="0" smtClean="0">
                <a:latin typeface="Gabriola" pitchFamily="82" charset="0"/>
              </a:rPr>
              <a:t> </a:t>
            </a:r>
            <a:r>
              <a:rPr lang="en-US" dirty="0" smtClean="0">
                <a:latin typeface="Gabriola" pitchFamily="82" charset="0"/>
              </a:rPr>
              <a:t>s</a:t>
            </a:r>
            <a:r>
              <a:rPr lang="bg-BG" dirty="0" err="1" smtClean="0">
                <a:latin typeface="Gabriola" pitchFamily="82" charset="0"/>
              </a:rPr>
              <a:t>et</a:t>
            </a:r>
            <a:r>
              <a:rPr lang="bg-BG" dirty="0" smtClean="0">
                <a:latin typeface="Gabriola" pitchFamily="82" charset="0"/>
              </a:rPr>
              <a:t> </a:t>
            </a:r>
            <a:r>
              <a:rPr lang="bg-BG" dirty="0" err="1" smtClean="0">
                <a:latin typeface="Gabriola" pitchFamily="82" charset="0"/>
              </a:rPr>
              <a:t>inviolable</a:t>
            </a:r>
            <a:r>
              <a:rPr lang="en-US" dirty="0" smtClean="0">
                <a:latin typeface="Gabriola" pitchFamily="82" charset="0"/>
              </a:rPr>
              <a:t>s</a:t>
            </a:r>
            <a:r>
              <a:rPr lang="bg-BG" dirty="0" smtClean="0">
                <a:latin typeface="Gabriola" pitchFamily="82" charset="0"/>
              </a:rPr>
              <a:t> </a:t>
            </a:r>
            <a:r>
              <a:rPr lang="bg-BG" dirty="0" err="1" smtClean="0">
                <a:latin typeface="Gabriola" pitchFamily="82" charset="0"/>
              </a:rPr>
              <a:t>que</a:t>
            </a:r>
            <a:r>
              <a:rPr lang="bg-BG" dirty="0" smtClean="0">
                <a:latin typeface="Gabriola" pitchFamily="82" charset="0"/>
              </a:rPr>
              <a:t> </a:t>
            </a:r>
            <a:r>
              <a:rPr lang="bg-BG" dirty="0" err="1" smtClean="0">
                <a:latin typeface="Gabriola" pitchFamily="82" charset="0"/>
              </a:rPr>
              <a:t>des</a:t>
            </a:r>
            <a:r>
              <a:rPr lang="bg-BG" dirty="0" smtClean="0">
                <a:latin typeface="Gabriola" pitchFamily="82" charset="0"/>
              </a:rPr>
              <a:t> </a:t>
            </a:r>
            <a:r>
              <a:rPr lang="bg-BG" dirty="0" err="1" smtClean="0">
                <a:latin typeface="Gabriola" pitchFamily="82" charset="0"/>
              </a:rPr>
              <a:t>milliers</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spectateurs</a:t>
            </a:r>
            <a:r>
              <a:rPr lang="bg-BG" dirty="0" smtClean="0">
                <a:latin typeface="Gabriola" pitchFamily="82" charset="0"/>
              </a:rPr>
              <a:t> </a:t>
            </a:r>
            <a:r>
              <a:rPr lang="bg-BG" dirty="0" err="1" smtClean="0">
                <a:latin typeface="Gabriola" pitchFamily="82" charset="0"/>
              </a:rPr>
              <a:t>ont</a:t>
            </a:r>
            <a:r>
              <a:rPr lang="bg-BG" dirty="0" smtClean="0">
                <a:latin typeface="Gabriola" pitchFamily="82" charset="0"/>
              </a:rPr>
              <a:t> </a:t>
            </a:r>
            <a:r>
              <a:rPr lang="bg-BG" dirty="0" err="1" smtClean="0">
                <a:latin typeface="Gabriola" pitchFamily="82" charset="0"/>
              </a:rPr>
              <a:t>regardé</a:t>
            </a:r>
            <a:r>
              <a:rPr lang="bg-BG" dirty="0" smtClean="0">
                <a:latin typeface="Gabriola" pitchFamily="82" charset="0"/>
              </a:rPr>
              <a:t> </a:t>
            </a:r>
            <a:r>
              <a:rPr lang="bg-BG" dirty="0" err="1" smtClean="0">
                <a:latin typeface="Gabriola" pitchFamily="82" charset="0"/>
              </a:rPr>
              <a:t>des</a:t>
            </a:r>
            <a:r>
              <a:rPr lang="bg-BG" dirty="0" smtClean="0">
                <a:latin typeface="Gabriola" pitchFamily="82" charset="0"/>
              </a:rPr>
              <a:t> </a:t>
            </a:r>
            <a:r>
              <a:rPr lang="bg-BG" dirty="0" err="1" smtClean="0">
                <a:latin typeface="Gabriola" pitchFamily="82" charset="0"/>
              </a:rPr>
              <a:t>matchs</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boxe</a:t>
            </a:r>
            <a:r>
              <a:rPr lang="bg-BG" dirty="0" smtClean="0">
                <a:latin typeface="Gabriola" pitchFamily="82" charset="0"/>
              </a:rPr>
              <a:t> </a:t>
            </a:r>
            <a:r>
              <a:rPr lang="bg-BG" dirty="0" err="1" smtClean="0">
                <a:latin typeface="Gabriola" pitchFamily="82" charset="0"/>
              </a:rPr>
              <a:t>au</a:t>
            </a:r>
            <a:r>
              <a:rPr lang="bg-BG" dirty="0" smtClean="0">
                <a:latin typeface="Gabriola" pitchFamily="82" charset="0"/>
              </a:rPr>
              <a:t> </a:t>
            </a:r>
            <a:r>
              <a:rPr lang="bg-BG" dirty="0" err="1" smtClean="0">
                <a:latin typeface="Gabriola" pitchFamily="82" charset="0"/>
              </a:rPr>
              <a:t>Stade</a:t>
            </a:r>
            <a:r>
              <a:rPr lang="bg-BG" dirty="0" smtClean="0">
                <a:latin typeface="Gabriola" pitchFamily="82" charset="0"/>
              </a:rPr>
              <a:t> </a:t>
            </a:r>
            <a:r>
              <a:rPr lang="bg-BG" dirty="0" err="1" smtClean="0">
                <a:latin typeface="Gabriola" pitchFamily="82" charset="0"/>
              </a:rPr>
              <a:t>olympique</a:t>
            </a:r>
            <a:r>
              <a:rPr lang="bg-BG" dirty="0" smtClean="0">
                <a:latin typeface="Gabriola" pitchFamily="82" charset="0"/>
              </a:rPr>
              <a:t> </a:t>
            </a:r>
            <a:r>
              <a:rPr lang="bg-BG" dirty="0" err="1" smtClean="0">
                <a:latin typeface="Gabriola" pitchFamily="82" charset="0"/>
              </a:rPr>
              <a:t>dans</a:t>
            </a:r>
            <a:r>
              <a:rPr lang="bg-BG" dirty="0" smtClean="0">
                <a:latin typeface="Gabriola" pitchFamily="82" charset="0"/>
              </a:rPr>
              <a:t> </a:t>
            </a:r>
            <a:r>
              <a:rPr lang="bg-BG" dirty="0" err="1" smtClean="0">
                <a:latin typeface="Gabriola" pitchFamily="82" charset="0"/>
              </a:rPr>
              <a:t>le</a:t>
            </a:r>
            <a:r>
              <a:rPr lang="bg-BG" dirty="0" smtClean="0">
                <a:latin typeface="Gabriola" pitchFamily="82" charset="0"/>
              </a:rPr>
              <a:t> </a:t>
            </a:r>
            <a:r>
              <a:rPr lang="bg-BG" dirty="0" err="1" smtClean="0">
                <a:latin typeface="Gabriola" pitchFamily="82" charset="0"/>
              </a:rPr>
              <a:t>temps</a:t>
            </a:r>
            <a:r>
              <a:rPr lang="bg-BG" dirty="0" smtClean="0">
                <a:latin typeface="Gabriola" pitchFamily="82" charset="0"/>
              </a:rPr>
              <a:t> </a:t>
            </a:r>
            <a:r>
              <a:rPr lang="bg-BG" dirty="0" err="1" smtClean="0">
                <a:latin typeface="Gabriola" pitchFamily="82" charset="0"/>
              </a:rPr>
              <a:t>où</a:t>
            </a:r>
            <a:r>
              <a:rPr lang="bg-BG" dirty="0" smtClean="0">
                <a:latin typeface="Gabriola" pitchFamily="82" charset="0"/>
              </a:rPr>
              <a:t> </a:t>
            </a:r>
            <a:r>
              <a:rPr lang="bg-BG" dirty="0" err="1" smtClean="0">
                <a:latin typeface="Gabriola" pitchFamily="82" charset="0"/>
              </a:rPr>
              <a:t>la</a:t>
            </a:r>
            <a:r>
              <a:rPr lang="bg-BG" dirty="0" smtClean="0">
                <a:latin typeface="Gabriola" pitchFamily="82" charset="0"/>
              </a:rPr>
              <a:t> </a:t>
            </a:r>
            <a:r>
              <a:rPr lang="bg-BG" dirty="0" err="1" smtClean="0">
                <a:latin typeface="Gabriola" pitchFamily="82" charset="0"/>
              </a:rPr>
              <a:t>Grèce</a:t>
            </a:r>
            <a:r>
              <a:rPr lang="bg-BG" dirty="0" smtClean="0">
                <a:latin typeface="Gabriola" pitchFamily="82" charset="0"/>
              </a:rPr>
              <a:t> a </a:t>
            </a:r>
            <a:r>
              <a:rPr lang="bg-BG" dirty="0" err="1" smtClean="0">
                <a:latin typeface="Gabriola" pitchFamily="82" charset="0"/>
              </a:rPr>
              <a:t>été</a:t>
            </a:r>
            <a:r>
              <a:rPr lang="bg-BG" dirty="0" smtClean="0">
                <a:latin typeface="Gabriola" pitchFamily="82" charset="0"/>
              </a:rPr>
              <a:t> </a:t>
            </a:r>
            <a:r>
              <a:rPr lang="bg-BG" dirty="0" err="1" smtClean="0">
                <a:latin typeface="Gabriola" pitchFamily="82" charset="0"/>
              </a:rPr>
              <a:t>menacée</a:t>
            </a:r>
            <a:r>
              <a:rPr lang="bg-BG" dirty="0" smtClean="0">
                <a:latin typeface="Gabriola" pitchFamily="82" charset="0"/>
              </a:rPr>
              <a:t> </a:t>
            </a:r>
            <a:r>
              <a:rPr lang="bg-BG" dirty="0" err="1" smtClean="0">
                <a:latin typeface="Gabriola" pitchFamily="82" charset="0"/>
              </a:rPr>
              <a:t>par</a:t>
            </a:r>
            <a:r>
              <a:rPr lang="bg-BG" dirty="0" smtClean="0">
                <a:latin typeface="Gabriola" pitchFamily="82" charset="0"/>
              </a:rPr>
              <a:t> </a:t>
            </a:r>
            <a:r>
              <a:rPr lang="bg-BG" dirty="0" err="1" smtClean="0">
                <a:latin typeface="Gabriola" pitchFamily="82" charset="0"/>
              </a:rPr>
              <a:t>l'invasion</a:t>
            </a:r>
            <a:r>
              <a:rPr lang="bg-BG" dirty="0" smtClean="0">
                <a:latin typeface="Gabriola" pitchFamily="82" charset="0"/>
              </a:rPr>
              <a:t> </a:t>
            </a:r>
            <a:r>
              <a:rPr lang="bg-BG" dirty="0" err="1" smtClean="0">
                <a:latin typeface="Gabriola" pitchFamily="82" charset="0"/>
              </a:rPr>
              <a:t>perse</a:t>
            </a:r>
            <a:r>
              <a:rPr lang="bg-BG" dirty="0" smtClean="0">
                <a:latin typeface="Gabriola" pitchFamily="82" charset="0"/>
              </a:rPr>
              <a:t> </a:t>
            </a:r>
            <a:r>
              <a:rPr lang="bg-BG" dirty="0" err="1" smtClean="0">
                <a:latin typeface="Gabriola" pitchFamily="82" charset="0"/>
              </a:rPr>
              <a:t>en</a:t>
            </a:r>
            <a:r>
              <a:rPr lang="bg-BG" dirty="0" smtClean="0">
                <a:latin typeface="Gabriola" pitchFamily="82" charset="0"/>
              </a:rPr>
              <a:t> 480</a:t>
            </a:r>
            <a:r>
              <a:rPr lang="en-US" dirty="0" smtClean="0">
                <a:latin typeface="Gabriola" pitchFamily="82" charset="0"/>
              </a:rPr>
              <a:t>.</a:t>
            </a: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5122" name="Picture 2" descr="http://www.cndp.fr/archive-musagora/jeux/images/lutt_pal_p.JPG"/>
          <p:cNvPicPr>
            <a:picLocks noChangeAspect="1" noChangeArrowheads="1"/>
          </p:cNvPicPr>
          <p:nvPr/>
        </p:nvPicPr>
        <p:blipFill>
          <a:blip r:embed="rId4" cstate="print"/>
          <a:stretch>
            <a:fillRect/>
          </a:stretch>
        </p:blipFill>
        <p:spPr bwMode="auto">
          <a:xfrm rot="21299146">
            <a:off x="1152181" y="4037238"/>
            <a:ext cx="2567426" cy="2713755"/>
          </a:xfrm>
          <a:prstGeom prst="rect">
            <a:avLst/>
          </a:prstGeom>
          <a:ln>
            <a:noFill/>
          </a:ln>
          <a:effectLst>
            <a:softEdge rad="112500"/>
          </a:effectLst>
        </p:spPr>
      </p:pic>
      <p:pic>
        <p:nvPicPr>
          <p:cNvPr id="5124" name="Picture 4" descr="http://www.azurever.com/grece/images/sport/joantiques2_large.jpg"/>
          <p:cNvPicPr>
            <a:picLocks noChangeAspect="1" noChangeArrowheads="1"/>
          </p:cNvPicPr>
          <p:nvPr/>
        </p:nvPicPr>
        <p:blipFill>
          <a:blip r:embed="rId5" cstate="print"/>
          <a:stretch>
            <a:fillRect/>
          </a:stretch>
        </p:blipFill>
        <p:spPr bwMode="auto">
          <a:xfrm rot="373749">
            <a:off x="3749520" y="4032954"/>
            <a:ext cx="3402234" cy="2279496"/>
          </a:xfrm>
          <a:prstGeom prst="rect">
            <a:avLst/>
          </a:prstGeom>
          <a:ln>
            <a:noFill/>
          </a:ln>
          <a:effectLst>
            <a:softEdge rad="112500"/>
          </a:effectLst>
        </p:spPr>
      </p:pic>
      <p:pic>
        <p:nvPicPr>
          <p:cNvPr id="8" name="Picture 2" descr="https://upload.wikimedia.org/wikipedia/commons/6/61/Grey_Point.gif">
            <a:hlinkClick r:id="rId6" action="ppaction://hlinksldjump"/>
          </p:cNvPr>
          <p:cNvPicPr>
            <a:picLocks noChangeAspect="1" noChangeArrowheads="1"/>
          </p:cNvPicPr>
          <p:nvPr/>
        </p:nvPicPr>
        <p:blipFill>
          <a:blip r:embed="rId7" cstate="print">
            <a:duotone>
              <a:prstClr val="black"/>
              <a:schemeClr val="accent6">
                <a:tint val="45000"/>
                <a:satMod val="400000"/>
              </a:schemeClr>
            </a:duotone>
          </a:blip>
          <a:srcRect/>
          <a:stretch>
            <a:fillRect/>
          </a:stretch>
        </p:blipFill>
        <p:spPr bwMode="auto">
          <a:xfrm>
            <a:off x="7199785" y="3356992"/>
            <a:ext cx="1944215" cy="194421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smtClean="0">
                <a:latin typeface="Blackadder ITC" pitchFamily="82" charset="0"/>
              </a:rPr>
              <a:t>Les </a:t>
            </a:r>
            <a:r>
              <a:rPr lang="en-US" dirty="0" err="1" smtClean="0">
                <a:latin typeface="Blackadder ITC" pitchFamily="82" charset="0"/>
              </a:rPr>
              <a:t>Jeux</a:t>
            </a:r>
            <a:r>
              <a:rPr lang="en-US" dirty="0" smtClean="0">
                <a:latin typeface="Blackadder ITC" pitchFamily="82" charset="0"/>
              </a:rPr>
              <a:t> </a:t>
            </a:r>
            <a:r>
              <a:rPr lang="en-US" dirty="0" err="1" smtClean="0">
                <a:latin typeface="Blackadder ITC" pitchFamily="82" charset="0"/>
              </a:rPr>
              <a:t>Olympiques</a:t>
            </a:r>
            <a:r>
              <a:rPr lang="en-US" dirty="0" smtClean="0">
                <a:latin typeface="Blackadder ITC" pitchFamily="82" charset="0"/>
              </a:rPr>
              <a:t> de </a:t>
            </a:r>
            <a:r>
              <a:rPr lang="en-US" dirty="0" err="1" smtClean="0">
                <a:latin typeface="Blackadder ITC" pitchFamily="82" charset="0"/>
              </a:rPr>
              <a:t>l’Antiquité</a:t>
            </a:r>
            <a:endParaRPr lang="bg-BG" dirty="0"/>
          </a:p>
        </p:txBody>
      </p:sp>
      <p:sp>
        <p:nvSpPr>
          <p:cNvPr id="3" name="Контейнер за съдържание 2"/>
          <p:cNvSpPr>
            <a:spLocks noGrp="1"/>
          </p:cNvSpPr>
          <p:nvPr>
            <p:ph idx="1"/>
          </p:nvPr>
        </p:nvSpPr>
        <p:spPr>
          <a:xfrm>
            <a:off x="0" y="4509120"/>
            <a:ext cx="7236296" cy="2348880"/>
          </a:xfrm>
        </p:spPr>
        <p:txBody>
          <a:bodyPr>
            <a:normAutofit/>
          </a:bodyPr>
          <a:lstStyle/>
          <a:p>
            <a:pPr>
              <a:buNone/>
            </a:pPr>
            <a:r>
              <a:rPr lang="en-US" dirty="0" smtClean="0">
                <a:latin typeface="Gabriola" pitchFamily="82" charset="0"/>
              </a:rPr>
              <a:t>	</a:t>
            </a:r>
            <a:r>
              <a:rPr lang="bg-BG" dirty="0" err="1" smtClean="0">
                <a:latin typeface="Gabriola" pitchFamily="82" charset="0"/>
              </a:rPr>
              <a:t>coïncidaient</a:t>
            </a:r>
            <a:r>
              <a:rPr lang="bg-BG" dirty="0" smtClean="0">
                <a:latin typeface="Gabriola" pitchFamily="82" charset="0"/>
              </a:rPr>
              <a:t> </a:t>
            </a:r>
            <a:r>
              <a:rPr lang="bg-BG" dirty="0" err="1" smtClean="0">
                <a:latin typeface="Gabriola" pitchFamily="82" charset="0"/>
              </a:rPr>
              <a:t>avec</a:t>
            </a:r>
            <a:r>
              <a:rPr lang="bg-BG" dirty="0" smtClean="0">
                <a:latin typeface="Gabriola" pitchFamily="82" charset="0"/>
              </a:rPr>
              <a:t> </a:t>
            </a:r>
            <a:r>
              <a:rPr lang="bg-BG" dirty="0" err="1" smtClean="0">
                <a:latin typeface="Gabriola" pitchFamily="82" charset="0"/>
              </a:rPr>
              <a:t>le</a:t>
            </a:r>
            <a:r>
              <a:rPr lang="bg-BG" dirty="0" smtClean="0">
                <a:latin typeface="Gabriola" pitchFamily="82" charset="0"/>
              </a:rPr>
              <a:t> </a:t>
            </a:r>
            <a:r>
              <a:rPr lang="bg-BG" dirty="0" err="1" smtClean="0">
                <a:latin typeface="Gabriola" pitchFamily="82" charset="0"/>
              </a:rPr>
              <a:t>solstice</a:t>
            </a:r>
            <a:r>
              <a:rPr lang="bg-BG" dirty="0" smtClean="0">
                <a:latin typeface="Gabriola" pitchFamily="82" charset="0"/>
              </a:rPr>
              <a:t> </a:t>
            </a:r>
            <a:r>
              <a:rPr lang="bg-BG" dirty="0" err="1" smtClean="0">
                <a:latin typeface="Gabriola" pitchFamily="82" charset="0"/>
              </a:rPr>
              <a:t>d'été</a:t>
            </a:r>
            <a:r>
              <a:rPr lang="bg-BG" dirty="0" smtClean="0">
                <a:latin typeface="Gabriola" pitchFamily="82" charset="0"/>
              </a:rPr>
              <a:t> </a:t>
            </a:r>
            <a:r>
              <a:rPr lang="bg-BG" dirty="0" err="1" smtClean="0">
                <a:latin typeface="Gabriola" pitchFamily="82" charset="0"/>
              </a:rPr>
              <a:t>et</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mois</a:t>
            </a:r>
            <a:r>
              <a:rPr lang="bg-BG" dirty="0" smtClean="0">
                <a:latin typeface="Gabriola" pitchFamily="82" charset="0"/>
              </a:rPr>
              <a:t> </a:t>
            </a:r>
            <a:r>
              <a:rPr lang="en-US" dirty="0" smtClean="0">
                <a:latin typeface="Gabriola" pitchFamily="82" charset="0"/>
              </a:rPr>
              <a:t>les </a:t>
            </a:r>
            <a:r>
              <a:rPr lang="bg-BG" dirty="0" err="1" smtClean="0">
                <a:latin typeface="Gabriola" pitchFamily="82" charset="0"/>
              </a:rPr>
              <a:t>plus</a:t>
            </a:r>
            <a:r>
              <a:rPr lang="bg-BG" dirty="0" smtClean="0">
                <a:latin typeface="Gabriola" pitchFamily="82" charset="0"/>
              </a:rPr>
              <a:t> </a:t>
            </a:r>
            <a:r>
              <a:rPr lang="bg-BG" dirty="0" err="1" smtClean="0">
                <a:latin typeface="Gabriola" pitchFamily="82" charset="0"/>
              </a:rPr>
              <a:t>chauds</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l'année</a:t>
            </a:r>
            <a:r>
              <a:rPr lang="bg-BG" dirty="0" smtClean="0">
                <a:latin typeface="Gabriola" pitchFamily="82" charset="0"/>
              </a:rPr>
              <a:t> </a:t>
            </a:r>
            <a:r>
              <a:rPr lang="bg-BG" dirty="0" err="1" smtClean="0">
                <a:latin typeface="Gabriola" pitchFamily="82" charset="0"/>
              </a:rPr>
              <a:t>juste</a:t>
            </a:r>
            <a:r>
              <a:rPr lang="bg-BG" dirty="0" smtClean="0">
                <a:latin typeface="Gabriola" pitchFamily="82" charset="0"/>
              </a:rPr>
              <a:t> </a:t>
            </a:r>
            <a:r>
              <a:rPr lang="bg-BG" dirty="0" err="1" smtClean="0">
                <a:latin typeface="Gabriola" pitchFamily="82" charset="0"/>
              </a:rPr>
              <a:t>avant</a:t>
            </a:r>
            <a:r>
              <a:rPr lang="bg-BG" dirty="0" smtClean="0">
                <a:latin typeface="Gabriola" pitchFamily="82" charset="0"/>
              </a:rPr>
              <a:t> </a:t>
            </a:r>
            <a:r>
              <a:rPr lang="bg-BG" dirty="0" err="1" smtClean="0">
                <a:latin typeface="Gabriola" pitchFamily="82" charset="0"/>
              </a:rPr>
              <a:t>la</a:t>
            </a:r>
            <a:r>
              <a:rPr lang="bg-BG" dirty="0" smtClean="0">
                <a:latin typeface="Gabriola" pitchFamily="82" charset="0"/>
              </a:rPr>
              <a:t> </a:t>
            </a:r>
            <a:r>
              <a:rPr lang="bg-BG" dirty="0" err="1" smtClean="0">
                <a:latin typeface="Gabriola" pitchFamily="82" charset="0"/>
              </a:rPr>
              <a:t>récolte</a:t>
            </a:r>
            <a:r>
              <a:rPr lang="bg-BG" dirty="0" smtClean="0">
                <a:latin typeface="Gabriola" pitchFamily="82" charset="0"/>
              </a:rPr>
              <a:t>. </a:t>
            </a:r>
            <a:r>
              <a:rPr lang="bg-BG" dirty="0" err="1" smtClean="0">
                <a:latin typeface="Gabriola" pitchFamily="82" charset="0"/>
              </a:rPr>
              <a:t>Ils</a:t>
            </a:r>
            <a:r>
              <a:rPr lang="bg-BG" dirty="0" smtClean="0">
                <a:latin typeface="Gabriola" pitchFamily="82" charset="0"/>
              </a:rPr>
              <a:t> </a:t>
            </a:r>
            <a:r>
              <a:rPr lang="bg-BG" dirty="0" err="1" smtClean="0">
                <a:latin typeface="Gabriola" pitchFamily="82" charset="0"/>
              </a:rPr>
              <a:t>avaient</a:t>
            </a:r>
            <a:r>
              <a:rPr lang="bg-BG" dirty="0" smtClean="0">
                <a:latin typeface="Gabriola" pitchFamily="82" charset="0"/>
              </a:rPr>
              <a:t> </a:t>
            </a:r>
            <a:r>
              <a:rPr lang="bg-BG" dirty="0" err="1" smtClean="0">
                <a:latin typeface="Gabriola" pitchFamily="82" charset="0"/>
              </a:rPr>
              <a:t>lieu</a:t>
            </a:r>
            <a:r>
              <a:rPr lang="bg-BG" dirty="0" smtClean="0">
                <a:latin typeface="Gabriola" pitchFamily="82" charset="0"/>
              </a:rPr>
              <a:t> </a:t>
            </a:r>
            <a:r>
              <a:rPr lang="bg-BG" dirty="0" err="1" smtClean="0">
                <a:latin typeface="Gabriola" pitchFamily="82" charset="0"/>
              </a:rPr>
              <a:t>une</a:t>
            </a:r>
            <a:r>
              <a:rPr lang="bg-BG" dirty="0" smtClean="0">
                <a:latin typeface="Gabriola" pitchFamily="82" charset="0"/>
              </a:rPr>
              <a:t> </a:t>
            </a:r>
            <a:r>
              <a:rPr lang="bg-BG" dirty="0" err="1" smtClean="0">
                <a:latin typeface="Gabriola" pitchFamily="82" charset="0"/>
              </a:rPr>
              <a:t>seule</a:t>
            </a:r>
            <a:r>
              <a:rPr lang="bg-BG" dirty="0" smtClean="0">
                <a:latin typeface="Gabriola" pitchFamily="82" charset="0"/>
              </a:rPr>
              <a:t> </a:t>
            </a:r>
            <a:r>
              <a:rPr lang="bg-BG" dirty="0" err="1" smtClean="0">
                <a:latin typeface="Gabriola" pitchFamily="82" charset="0"/>
              </a:rPr>
              <a:t>journée</a:t>
            </a:r>
            <a:r>
              <a:rPr lang="bg-BG" dirty="0" smtClean="0">
                <a:latin typeface="Gabriola" pitchFamily="82" charset="0"/>
              </a:rPr>
              <a:t> </a:t>
            </a:r>
            <a:r>
              <a:rPr lang="bg-BG" dirty="0" err="1" smtClean="0">
                <a:latin typeface="Gabriola" pitchFamily="82" charset="0"/>
              </a:rPr>
              <a:t>remplie</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cérémonies</a:t>
            </a:r>
            <a:r>
              <a:rPr lang="bg-BG" dirty="0" smtClean="0">
                <a:latin typeface="Gabriola" pitchFamily="82" charset="0"/>
              </a:rPr>
              <a:t> </a:t>
            </a:r>
            <a:r>
              <a:rPr lang="bg-BG" dirty="0" err="1" smtClean="0">
                <a:latin typeface="Gabriola" pitchFamily="82" charset="0"/>
              </a:rPr>
              <a:t>et</a:t>
            </a:r>
            <a:r>
              <a:rPr lang="bg-BG" dirty="0" smtClean="0">
                <a:latin typeface="Gabriola" pitchFamily="82" charset="0"/>
              </a:rPr>
              <a:t> </a:t>
            </a:r>
            <a:r>
              <a:rPr lang="bg-BG" dirty="0" err="1" smtClean="0">
                <a:latin typeface="Gabriola" pitchFamily="82" charset="0"/>
              </a:rPr>
              <a:t>seule</a:t>
            </a:r>
            <a:r>
              <a:rPr lang="bg-BG" dirty="0" smtClean="0">
                <a:latin typeface="Gabriola" pitchFamily="82" charset="0"/>
              </a:rPr>
              <a:t> </a:t>
            </a:r>
            <a:r>
              <a:rPr lang="bg-BG" dirty="0" err="1" smtClean="0">
                <a:latin typeface="Gabriola" pitchFamily="82" charset="0"/>
              </a:rPr>
              <a:t>course</a:t>
            </a:r>
            <a:r>
              <a:rPr lang="bg-BG" dirty="0" smtClean="0">
                <a:latin typeface="Gabriola" pitchFamily="82" charset="0"/>
              </a:rPr>
              <a:t> </a:t>
            </a:r>
            <a:r>
              <a:rPr lang="bg-BG" dirty="0" err="1" smtClean="0">
                <a:latin typeface="Gabriola" pitchFamily="82" charset="0"/>
              </a:rPr>
              <a:t>du</a:t>
            </a:r>
            <a:r>
              <a:rPr lang="bg-BG" dirty="0" smtClean="0">
                <a:latin typeface="Gabriola" pitchFamily="82" charset="0"/>
              </a:rPr>
              <a:t> </a:t>
            </a:r>
            <a:r>
              <a:rPr lang="bg-BG" dirty="0" err="1" smtClean="0">
                <a:latin typeface="Gabriola" pitchFamily="82" charset="0"/>
              </a:rPr>
              <a:t>stade</a:t>
            </a:r>
            <a:r>
              <a:rPr lang="bg-BG" dirty="0" smtClean="0">
                <a:latin typeface="Gabriola" pitchFamily="82" charset="0"/>
              </a:rPr>
              <a:t>. </a:t>
            </a: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5" name="Picture 4" descr="https://pbs.twimg.com/profile_images/235044369/zeus-log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1484784"/>
            <a:ext cx="5256584" cy="3140968"/>
          </a:xfrm>
          <a:prstGeom prst="rect">
            <a:avLst/>
          </a:prstGeom>
          <a:noFill/>
        </p:spPr>
      </p:pic>
      <p:sp>
        <p:nvSpPr>
          <p:cNvPr id="8" name="Текстово поле 7"/>
          <p:cNvSpPr txBox="1"/>
          <p:nvPr/>
        </p:nvSpPr>
        <p:spPr>
          <a:xfrm>
            <a:off x="5183560" y="1556792"/>
            <a:ext cx="3960440" cy="3046988"/>
          </a:xfrm>
          <a:prstGeom prst="rect">
            <a:avLst/>
          </a:prstGeom>
          <a:noFill/>
        </p:spPr>
        <p:txBody>
          <a:bodyPr wrap="square" rtlCol="0">
            <a:spAutoFit/>
          </a:bodyPr>
          <a:lstStyle/>
          <a:p>
            <a:r>
              <a:rPr lang="bg-BG" sz="3200" dirty="0" err="1" smtClean="0">
                <a:latin typeface="Gabriola" pitchFamily="82" charset="0"/>
              </a:rPr>
              <a:t>La</a:t>
            </a:r>
            <a:r>
              <a:rPr lang="bg-BG" sz="3200" dirty="0" smtClean="0">
                <a:latin typeface="Gabriola" pitchFamily="82" charset="0"/>
              </a:rPr>
              <a:t> </a:t>
            </a:r>
            <a:r>
              <a:rPr lang="bg-BG" sz="3200" dirty="0" err="1" smtClean="0">
                <a:latin typeface="Gabriola" pitchFamily="82" charset="0"/>
              </a:rPr>
              <a:t>première</a:t>
            </a:r>
            <a:r>
              <a:rPr lang="bg-BG" sz="3200" dirty="0" smtClean="0">
                <a:latin typeface="Gabriola" pitchFamily="82" charset="0"/>
              </a:rPr>
              <a:t> </a:t>
            </a:r>
            <a:r>
              <a:rPr lang="bg-BG" sz="3200" dirty="0" err="1" smtClean="0">
                <a:latin typeface="Gabriola" pitchFamily="82" charset="0"/>
              </a:rPr>
              <a:t>preuve</a:t>
            </a:r>
            <a:r>
              <a:rPr lang="bg-BG" sz="3200" dirty="0" smtClean="0">
                <a:latin typeface="Gabriola" pitchFamily="82" charset="0"/>
              </a:rPr>
              <a:t> </a:t>
            </a:r>
            <a:r>
              <a:rPr lang="bg-BG" sz="3200" dirty="0" err="1" smtClean="0">
                <a:latin typeface="Gabriola" pitchFamily="82" charset="0"/>
              </a:rPr>
              <a:t>tangible</a:t>
            </a:r>
            <a:r>
              <a:rPr lang="bg-BG" sz="3200" dirty="0" smtClean="0">
                <a:latin typeface="Gabriola" pitchFamily="82" charset="0"/>
              </a:rPr>
              <a:t> </a:t>
            </a:r>
            <a:r>
              <a:rPr lang="bg-BG" sz="3200" dirty="0" err="1" smtClean="0">
                <a:latin typeface="Gabriola" pitchFamily="82" charset="0"/>
              </a:rPr>
              <a:t>de</a:t>
            </a:r>
            <a:r>
              <a:rPr lang="bg-BG" sz="3200" dirty="0" smtClean="0">
                <a:latin typeface="Gabriola" pitchFamily="82" charset="0"/>
              </a:rPr>
              <a:t> </a:t>
            </a:r>
            <a:r>
              <a:rPr lang="bg-BG" sz="3200" dirty="0" err="1" smtClean="0">
                <a:latin typeface="Gabriola" pitchFamily="82" charset="0"/>
              </a:rPr>
              <a:t>la</a:t>
            </a:r>
            <a:r>
              <a:rPr lang="bg-BG" sz="3200" dirty="0" smtClean="0">
                <a:latin typeface="Gabriola" pitchFamily="82" charset="0"/>
              </a:rPr>
              <a:t> </a:t>
            </a:r>
            <a:r>
              <a:rPr lang="bg-BG" sz="3200" dirty="0" err="1" smtClean="0">
                <a:latin typeface="Gabriola" pitchFamily="82" charset="0"/>
              </a:rPr>
              <a:t>date</a:t>
            </a:r>
            <a:r>
              <a:rPr lang="bg-BG" sz="3200" dirty="0" smtClean="0">
                <a:latin typeface="Gabriola" pitchFamily="82" charset="0"/>
              </a:rPr>
              <a:t> </a:t>
            </a:r>
            <a:r>
              <a:rPr lang="bg-BG" sz="3200" dirty="0" err="1" smtClean="0">
                <a:latin typeface="Gabriola" pitchFamily="82" charset="0"/>
              </a:rPr>
              <a:t>des</a:t>
            </a:r>
            <a:r>
              <a:rPr lang="bg-BG" sz="3200" dirty="0" smtClean="0">
                <a:latin typeface="Gabriola" pitchFamily="82" charset="0"/>
              </a:rPr>
              <a:t> </a:t>
            </a:r>
            <a:r>
              <a:rPr lang="bg-BG" sz="3200" dirty="0" err="1" smtClean="0">
                <a:latin typeface="Gabriola" pitchFamily="82" charset="0"/>
              </a:rPr>
              <a:t>Jeux</a:t>
            </a:r>
            <a:r>
              <a:rPr lang="bg-BG" sz="3200" dirty="0" smtClean="0">
                <a:latin typeface="Gabriola" pitchFamily="82" charset="0"/>
              </a:rPr>
              <a:t> </a:t>
            </a:r>
            <a:r>
              <a:rPr lang="bg-BG" sz="3200" dirty="0" err="1" smtClean="0">
                <a:latin typeface="Gabriola" pitchFamily="82" charset="0"/>
              </a:rPr>
              <a:t>olympiques</a:t>
            </a:r>
            <a:r>
              <a:rPr lang="en-US" sz="3200" dirty="0" smtClean="0">
                <a:latin typeface="Gabriola" pitchFamily="82" charset="0"/>
              </a:rPr>
              <a:t>,</a:t>
            </a:r>
            <a:r>
              <a:rPr lang="bg-BG" sz="3200" dirty="0" smtClean="0">
                <a:latin typeface="Gabriola" pitchFamily="82" charset="0"/>
              </a:rPr>
              <a:t> </a:t>
            </a:r>
            <a:r>
              <a:rPr lang="bg-BG" sz="3200" dirty="0" err="1" smtClean="0">
                <a:latin typeface="Gabriola" pitchFamily="82" charset="0"/>
              </a:rPr>
              <a:t>date</a:t>
            </a:r>
            <a:r>
              <a:rPr lang="bg-BG" sz="3200" dirty="0" smtClean="0">
                <a:latin typeface="Gabriola" pitchFamily="82" charset="0"/>
              </a:rPr>
              <a:t> </a:t>
            </a:r>
            <a:r>
              <a:rPr lang="bg-BG" sz="3200" dirty="0" err="1" smtClean="0">
                <a:latin typeface="Gabriola" pitchFamily="82" charset="0"/>
              </a:rPr>
              <a:t>de</a:t>
            </a:r>
            <a:r>
              <a:rPr lang="bg-BG" sz="3200" dirty="0" smtClean="0">
                <a:latin typeface="Gabriola" pitchFamily="82" charset="0"/>
              </a:rPr>
              <a:t> 776</a:t>
            </a:r>
            <a:r>
              <a:rPr lang="en-US" sz="3200" dirty="0" smtClean="0">
                <a:latin typeface="Gabriola" pitchFamily="82" charset="0"/>
              </a:rPr>
              <a:t>.</a:t>
            </a:r>
            <a:r>
              <a:rPr lang="bg-BG" sz="3200" dirty="0" smtClean="0">
                <a:latin typeface="Gabriola" pitchFamily="82" charset="0"/>
              </a:rPr>
              <a:t> </a:t>
            </a:r>
            <a:r>
              <a:rPr lang="bg-BG" sz="3200" dirty="0" err="1" smtClean="0">
                <a:latin typeface="Gabriola" pitchFamily="82" charset="0"/>
              </a:rPr>
              <a:t>Au</a:t>
            </a:r>
            <a:r>
              <a:rPr lang="bg-BG" sz="3200" dirty="0" smtClean="0">
                <a:latin typeface="Gabriola" pitchFamily="82" charset="0"/>
              </a:rPr>
              <a:t> </a:t>
            </a:r>
            <a:r>
              <a:rPr lang="bg-BG" sz="3200" dirty="0" err="1" smtClean="0">
                <a:latin typeface="Gabriola" pitchFamily="82" charset="0"/>
              </a:rPr>
              <a:t>début</a:t>
            </a:r>
            <a:r>
              <a:rPr lang="bg-BG" sz="3200" dirty="0" smtClean="0">
                <a:latin typeface="Gabriola" pitchFamily="82" charset="0"/>
              </a:rPr>
              <a:t>, </a:t>
            </a:r>
            <a:r>
              <a:rPr lang="bg-BG" sz="3200" dirty="0" err="1" smtClean="0">
                <a:latin typeface="Gabriola" pitchFamily="82" charset="0"/>
              </a:rPr>
              <a:t>ils</a:t>
            </a:r>
            <a:r>
              <a:rPr lang="bg-BG" sz="3200" dirty="0" smtClean="0">
                <a:latin typeface="Gabriola" pitchFamily="82" charset="0"/>
              </a:rPr>
              <a:t> </a:t>
            </a:r>
            <a:r>
              <a:rPr lang="bg-BG" sz="3200" dirty="0" err="1" smtClean="0">
                <a:latin typeface="Gabriola" pitchFamily="82" charset="0"/>
              </a:rPr>
              <a:t>constituaient</a:t>
            </a:r>
            <a:r>
              <a:rPr lang="bg-BG" sz="3200" dirty="0" smtClean="0">
                <a:latin typeface="Gabriola" pitchFamily="82" charset="0"/>
              </a:rPr>
              <a:t> </a:t>
            </a:r>
            <a:r>
              <a:rPr lang="bg-BG" sz="3200" dirty="0" err="1" smtClean="0">
                <a:latin typeface="Gabriola" pitchFamily="82" charset="0"/>
              </a:rPr>
              <a:t>des</a:t>
            </a:r>
            <a:r>
              <a:rPr lang="bg-BG" sz="3200" dirty="0" smtClean="0">
                <a:latin typeface="Gabriola" pitchFamily="82" charset="0"/>
              </a:rPr>
              <a:t> </a:t>
            </a:r>
            <a:r>
              <a:rPr lang="bg-BG" sz="3200" dirty="0" err="1" smtClean="0">
                <a:latin typeface="Gabriola" pitchFamily="82" charset="0"/>
              </a:rPr>
              <a:t>cérémonies</a:t>
            </a:r>
            <a:r>
              <a:rPr lang="bg-BG" sz="3200" dirty="0" smtClean="0">
                <a:latin typeface="Gabriola" pitchFamily="82" charset="0"/>
              </a:rPr>
              <a:t> </a:t>
            </a:r>
            <a:r>
              <a:rPr lang="bg-BG" sz="3200" dirty="0" err="1" smtClean="0">
                <a:latin typeface="Gabriola" pitchFamily="82" charset="0"/>
              </a:rPr>
              <a:t>religieuses</a:t>
            </a:r>
            <a:r>
              <a:rPr lang="bg-BG" sz="3200" dirty="0" smtClean="0">
                <a:latin typeface="Gabriola" pitchFamily="82" charset="0"/>
              </a:rPr>
              <a:t> </a:t>
            </a:r>
            <a:r>
              <a:rPr lang="bg-BG" sz="3200" dirty="0" err="1" smtClean="0">
                <a:latin typeface="Gabriola" pitchFamily="82" charset="0"/>
              </a:rPr>
              <a:t>en</a:t>
            </a:r>
            <a:r>
              <a:rPr lang="bg-BG" sz="3200" dirty="0" smtClean="0">
                <a:latin typeface="Gabriola" pitchFamily="82" charset="0"/>
              </a:rPr>
              <a:t> </a:t>
            </a:r>
            <a:r>
              <a:rPr lang="bg-BG" sz="3200" dirty="0" err="1" smtClean="0">
                <a:latin typeface="Gabriola" pitchFamily="82" charset="0"/>
              </a:rPr>
              <a:t>l'honneur</a:t>
            </a:r>
            <a:r>
              <a:rPr lang="bg-BG" sz="3200" dirty="0" smtClean="0">
                <a:latin typeface="Gabriola" pitchFamily="82" charset="0"/>
              </a:rPr>
              <a:t> </a:t>
            </a:r>
            <a:r>
              <a:rPr lang="bg-BG" sz="3200" dirty="0" err="1" smtClean="0">
                <a:latin typeface="Gabriola" pitchFamily="82" charset="0"/>
              </a:rPr>
              <a:t>de</a:t>
            </a:r>
            <a:r>
              <a:rPr lang="bg-BG" sz="3200" dirty="0" smtClean="0">
                <a:latin typeface="Gabriola" pitchFamily="82" charset="0"/>
              </a:rPr>
              <a:t> </a:t>
            </a:r>
            <a:r>
              <a:rPr lang="bg-BG" sz="3200" dirty="0" err="1" smtClean="0">
                <a:latin typeface="Gabriola" pitchFamily="82" charset="0"/>
              </a:rPr>
              <a:t>Zeus</a:t>
            </a:r>
            <a:r>
              <a:rPr lang="bg-BG" sz="3200" dirty="0" smtClean="0">
                <a:latin typeface="Gabriola" pitchFamily="82" charset="0"/>
              </a:rPr>
              <a:t> </a:t>
            </a:r>
            <a:r>
              <a:rPr lang="bg-BG" sz="3200" dirty="0" err="1" smtClean="0">
                <a:latin typeface="Gabriola" pitchFamily="82" charset="0"/>
              </a:rPr>
              <a:t>et</a:t>
            </a:r>
            <a:r>
              <a:rPr lang="bg-BG" sz="3200" dirty="0" smtClean="0">
                <a:latin typeface="Gabriola" pitchFamily="82" charset="0"/>
              </a:rPr>
              <a:t> </a:t>
            </a:r>
            <a:endParaRPr lang="bg-BG"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smtClean="0">
                <a:latin typeface="Blackadder ITC" pitchFamily="82" charset="0"/>
              </a:rPr>
              <a:t>Les </a:t>
            </a:r>
            <a:r>
              <a:rPr lang="en-US" dirty="0" err="1" smtClean="0">
                <a:latin typeface="Blackadder ITC" pitchFamily="82" charset="0"/>
              </a:rPr>
              <a:t>Jeux</a:t>
            </a:r>
            <a:r>
              <a:rPr lang="en-US" dirty="0" smtClean="0">
                <a:latin typeface="Blackadder ITC" pitchFamily="82" charset="0"/>
              </a:rPr>
              <a:t> </a:t>
            </a:r>
            <a:r>
              <a:rPr lang="en-US" dirty="0" err="1" smtClean="0">
                <a:latin typeface="Blackadder ITC" pitchFamily="82" charset="0"/>
              </a:rPr>
              <a:t>Olympiques</a:t>
            </a:r>
            <a:r>
              <a:rPr lang="en-US" dirty="0" smtClean="0">
                <a:latin typeface="Blackadder ITC" pitchFamily="82" charset="0"/>
              </a:rPr>
              <a:t> de </a:t>
            </a:r>
            <a:r>
              <a:rPr lang="en-US" dirty="0" err="1" smtClean="0">
                <a:latin typeface="Blackadder ITC" pitchFamily="82" charset="0"/>
              </a:rPr>
              <a:t>l’Antiquité</a:t>
            </a:r>
            <a:endParaRPr lang="bg-BG" dirty="0"/>
          </a:p>
        </p:txBody>
      </p:sp>
      <p:sp>
        <p:nvSpPr>
          <p:cNvPr id="3" name="Контейнер за съдържание 2"/>
          <p:cNvSpPr>
            <a:spLocks noGrp="1"/>
          </p:cNvSpPr>
          <p:nvPr>
            <p:ph idx="1"/>
          </p:nvPr>
        </p:nvSpPr>
        <p:spPr>
          <a:xfrm>
            <a:off x="467544" y="4941168"/>
            <a:ext cx="6696744" cy="1473027"/>
          </a:xfrm>
        </p:spPr>
        <p:txBody>
          <a:bodyPr>
            <a:normAutofit lnSpcReduction="10000"/>
          </a:bodyPr>
          <a:lstStyle/>
          <a:p>
            <a:pPr>
              <a:buNone/>
            </a:pPr>
            <a:r>
              <a:rPr lang="bg-BG" dirty="0" smtClean="0"/>
              <a:t>	</a:t>
            </a:r>
            <a:r>
              <a:rPr lang="bg-BG" dirty="0" err="1" smtClean="0">
                <a:latin typeface="Gabriola" pitchFamily="82" charset="0"/>
              </a:rPr>
              <a:t>Au</a:t>
            </a:r>
            <a:r>
              <a:rPr lang="bg-BG" dirty="0" smtClean="0">
                <a:latin typeface="Gabriola" pitchFamily="82" charset="0"/>
              </a:rPr>
              <a:t> </a:t>
            </a:r>
            <a:r>
              <a:rPr lang="bg-BG" dirty="0" err="1" smtClean="0">
                <a:latin typeface="Gabriola" pitchFamily="82" charset="0"/>
              </a:rPr>
              <a:t>fil</a:t>
            </a:r>
            <a:r>
              <a:rPr lang="bg-BG" dirty="0" smtClean="0">
                <a:latin typeface="Gabriola" pitchFamily="82" charset="0"/>
              </a:rPr>
              <a:t> </a:t>
            </a:r>
            <a:r>
              <a:rPr lang="bg-BG" dirty="0" err="1" smtClean="0">
                <a:latin typeface="Gabriola" pitchFamily="82" charset="0"/>
              </a:rPr>
              <a:t>du</a:t>
            </a:r>
            <a:r>
              <a:rPr lang="bg-BG" dirty="0" smtClean="0">
                <a:latin typeface="Gabriola" pitchFamily="82" charset="0"/>
              </a:rPr>
              <a:t> </a:t>
            </a:r>
            <a:r>
              <a:rPr lang="bg-BG" dirty="0" err="1" smtClean="0">
                <a:latin typeface="Gabriola" pitchFamily="82" charset="0"/>
              </a:rPr>
              <a:t>temps</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jours</a:t>
            </a:r>
            <a:r>
              <a:rPr lang="bg-BG" dirty="0" smtClean="0">
                <a:latin typeface="Gabriola" pitchFamily="82" charset="0"/>
              </a:rPr>
              <a:t> </a:t>
            </a:r>
            <a:r>
              <a:rPr lang="bg-BG" dirty="0" err="1" smtClean="0">
                <a:latin typeface="Gabriola" pitchFamily="82" charset="0"/>
              </a:rPr>
              <a:t>des</a:t>
            </a:r>
            <a:r>
              <a:rPr lang="bg-BG" dirty="0" smtClean="0">
                <a:latin typeface="Gabriola" pitchFamily="82" charset="0"/>
              </a:rPr>
              <a:t> </a:t>
            </a:r>
            <a:r>
              <a:rPr lang="en-US" dirty="0" err="1" smtClean="0">
                <a:latin typeface="Gabriola" pitchFamily="82" charset="0"/>
              </a:rPr>
              <a:t>J</a:t>
            </a:r>
            <a:r>
              <a:rPr lang="bg-BG" dirty="0" err="1" smtClean="0">
                <a:latin typeface="Gabriola" pitchFamily="82" charset="0"/>
              </a:rPr>
              <a:t>eux</a:t>
            </a:r>
            <a:r>
              <a:rPr lang="bg-BG" dirty="0" smtClean="0">
                <a:latin typeface="Gabriola" pitchFamily="82" charset="0"/>
              </a:rPr>
              <a:t> </a:t>
            </a:r>
            <a:r>
              <a:rPr lang="bg-BG" dirty="0" err="1" smtClean="0">
                <a:latin typeface="Gabriola" pitchFamily="82" charset="0"/>
              </a:rPr>
              <a:t>ont</a:t>
            </a:r>
            <a:r>
              <a:rPr lang="bg-BG" dirty="0" smtClean="0">
                <a:latin typeface="Gabriola" pitchFamily="82" charset="0"/>
              </a:rPr>
              <a:t> </a:t>
            </a:r>
            <a:r>
              <a:rPr lang="bg-BG" dirty="0" err="1" smtClean="0">
                <a:latin typeface="Gabriola" pitchFamily="82" charset="0"/>
              </a:rPr>
              <a:t>devenus</a:t>
            </a:r>
            <a:r>
              <a:rPr lang="bg-BG" dirty="0" smtClean="0">
                <a:latin typeface="Gabriola" pitchFamily="82" charset="0"/>
              </a:rPr>
              <a:t> </a:t>
            </a:r>
            <a:r>
              <a:rPr lang="bg-BG" dirty="0" err="1" smtClean="0">
                <a:latin typeface="Gabriola" pitchFamily="82" charset="0"/>
              </a:rPr>
              <a:t>sept</a:t>
            </a:r>
            <a:r>
              <a:rPr lang="bg-BG" dirty="0" smtClean="0">
                <a:latin typeface="Gabriola" pitchFamily="82" charset="0"/>
              </a:rPr>
              <a:t>, </a:t>
            </a:r>
            <a:r>
              <a:rPr lang="bg-BG" dirty="0" err="1" smtClean="0">
                <a:latin typeface="Gabriola" pitchFamily="82" charset="0"/>
              </a:rPr>
              <a:t>le</a:t>
            </a:r>
            <a:r>
              <a:rPr lang="bg-BG" dirty="0" smtClean="0">
                <a:latin typeface="Gabriola" pitchFamily="82" charset="0"/>
              </a:rPr>
              <a:t> </a:t>
            </a:r>
            <a:r>
              <a:rPr lang="bg-BG" dirty="0" err="1" smtClean="0">
                <a:latin typeface="Gabriola" pitchFamily="82" charset="0"/>
              </a:rPr>
              <a:t>premier</a:t>
            </a:r>
            <a:r>
              <a:rPr lang="bg-BG" dirty="0" smtClean="0">
                <a:latin typeface="Gabriola" pitchFamily="82" charset="0"/>
              </a:rPr>
              <a:t> </a:t>
            </a:r>
            <a:r>
              <a:rPr lang="bg-BG" dirty="0" err="1" smtClean="0">
                <a:latin typeface="Gabriola" pitchFamily="82" charset="0"/>
              </a:rPr>
              <a:t>et</a:t>
            </a:r>
            <a:r>
              <a:rPr lang="bg-BG" dirty="0" smtClean="0">
                <a:latin typeface="Gabriola" pitchFamily="82" charset="0"/>
              </a:rPr>
              <a:t> </a:t>
            </a:r>
            <a:r>
              <a:rPr lang="bg-BG" dirty="0" err="1" smtClean="0">
                <a:latin typeface="Gabriola" pitchFamily="82" charset="0"/>
              </a:rPr>
              <a:t>le</a:t>
            </a:r>
            <a:r>
              <a:rPr lang="bg-BG" dirty="0" smtClean="0">
                <a:latin typeface="Gabriola" pitchFamily="82" charset="0"/>
              </a:rPr>
              <a:t> </a:t>
            </a:r>
            <a:r>
              <a:rPr lang="bg-BG" dirty="0" err="1" smtClean="0">
                <a:latin typeface="Gabriola" pitchFamily="82" charset="0"/>
              </a:rPr>
              <a:t>dernier</a:t>
            </a:r>
            <a:r>
              <a:rPr lang="bg-BG" dirty="0" smtClean="0">
                <a:latin typeface="Gabriola" pitchFamily="82" charset="0"/>
              </a:rPr>
              <a:t> </a:t>
            </a:r>
            <a:r>
              <a:rPr lang="bg-BG" dirty="0" err="1" smtClean="0">
                <a:latin typeface="Gabriola" pitchFamily="82" charset="0"/>
              </a:rPr>
              <a:t>ont</a:t>
            </a:r>
            <a:r>
              <a:rPr lang="bg-BG" dirty="0" smtClean="0">
                <a:latin typeface="Gabriola" pitchFamily="82" charset="0"/>
              </a:rPr>
              <a:t> </a:t>
            </a:r>
            <a:r>
              <a:rPr lang="bg-BG" dirty="0" err="1" smtClean="0">
                <a:latin typeface="Gabriola" pitchFamily="82" charset="0"/>
              </a:rPr>
              <a:t>été</a:t>
            </a:r>
            <a:r>
              <a:rPr lang="bg-BG" dirty="0" smtClean="0">
                <a:latin typeface="Gabriola" pitchFamily="82" charset="0"/>
              </a:rPr>
              <a:t> </a:t>
            </a:r>
            <a:r>
              <a:rPr lang="bg-BG" dirty="0" err="1" smtClean="0">
                <a:latin typeface="Gabriola" pitchFamily="82" charset="0"/>
              </a:rPr>
              <a:t>consacrés</a:t>
            </a:r>
            <a:r>
              <a:rPr lang="bg-BG" dirty="0" smtClean="0">
                <a:latin typeface="Gabriola" pitchFamily="82" charset="0"/>
              </a:rPr>
              <a:t> à </a:t>
            </a:r>
            <a:r>
              <a:rPr lang="bg-BG" dirty="0" err="1" smtClean="0">
                <a:latin typeface="Gabriola" pitchFamily="82" charset="0"/>
              </a:rPr>
              <a:t>des</a:t>
            </a:r>
            <a:r>
              <a:rPr lang="bg-BG" dirty="0" smtClean="0">
                <a:latin typeface="Gabriola" pitchFamily="82" charset="0"/>
              </a:rPr>
              <a:t> </a:t>
            </a:r>
            <a:r>
              <a:rPr lang="bg-BG" dirty="0" err="1" smtClean="0">
                <a:latin typeface="Gabriola" pitchFamily="82" charset="0"/>
              </a:rPr>
              <a:t>rituels</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culte</a:t>
            </a:r>
            <a:r>
              <a:rPr lang="bg-BG" dirty="0" smtClean="0">
                <a:latin typeface="Gabriola" pitchFamily="82" charset="0"/>
              </a:rPr>
              <a:t> </a:t>
            </a:r>
            <a:r>
              <a:rPr lang="bg-BG" dirty="0" err="1" smtClean="0">
                <a:latin typeface="Gabriola" pitchFamily="82" charset="0"/>
              </a:rPr>
              <a:t>et</a:t>
            </a:r>
            <a:r>
              <a:rPr lang="bg-BG" dirty="0" smtClean="0">
                <a:latin typeface="Gabriola" pitchFamily="82" charset="0"/>
              </a:rPr>
              <a:t> </a:t>
            </a:r>
            <a:r>
              <a:rPr lang="bg-BG" dirty="0" err="1" smtClean="0">
                <a:latin typeface="Gabriola" pitchFamily="82" charset="0"/>
              </a:rPr>
              <a:t>des</a:t>
            </a:r>
            <a:r>
              <a:rPr lang="bg-BG" dirty="0" smtClean="0">
                <a:latin typeface="Gabriola" pitchFamily="82" charset="0"/>
              </a:rPr>
              <a:t> </a:t>
            </a:r>
            <a:r>
              <a:rPr lang="bg-BG" dirty="0" err="1" smtClean="0">
                <a:latin typeface="Gabriola" pitchFamily="82" charset="0"/>
              </a:rPr>
              <a:t>sacrifices</a:t>
            </a:r>
            <a:r>
              <a:rPr lang="bg-BG" dirty="0" smtClean="0">
                <a:latin typeface="Gabriola" pitchFamily="82" charset="0"/>
              </a:rPr>
              <a:t>.</a:t>
            </a: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3074" name="Picture 2" descr="https://upload.wikimedia.org/wikipedia/commons/thumb/b/bc/Sacrifice_Pothos_Painter_Louvre_G496.jpg/300px-Sacrifice_Pothos_Painter_Louvre_G496.jpg"/>
          <p:cNvPicPr>
            <a:picLocks noChangeAspect="1" noChangeArrowheads="1"/>
          </p:cNvPicPr>
          <p:nvPr/>
        </p:nvPicPr>
        <p:blipFill>
          <a:blip r:embed="rId4" cstate="print"/>
          <a:stretch>
            <a:fillRect/>
          </a:stretch>
        </p:blipFill>
        <p:spPr bwMode="auto">
          <a:xfrm>
            <a:off x="2771800" y="1772816"/>
            <a:ext cx="3600400" cy="288032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smtClean="0">
                <a:latin typeface="Blackadder ITC" pitchFamily="82" charset="0"/>
              </a:rPr>
              <a:t>Les </a:t>
            </a:r>
            <a:r>
              <a:rPr lang="en-US" dirty="0" err="1" smtClean="0">
                <a:latin typeface="Blackadder ITC" pitchFamily="82" charset="0"/>
              </a:rPr>
              <a:t>Jeux</a:t>
            </a:r>
            <a:r>
              <a:rPr lang="en-US" dirty="0" smtClean="0">
                <a:latin typeface="Blackadder ITC" pitchFamily="82" charset="0"/>
              </a:rPr>
              <a:t> </a:t>
            </a:r>
            <a:r>
              <a:rPr lang="en-US" dirty="0" err="1" smtClean="0">
                <a:latin typeface="Blackadder ITC" pitchFamily="82" charset="0"/>
              </a:rPr>
              <a:t>Olympiques</a:t>
            </a:r>
            <a:r>
              <a:rPr lang="en-US" dirty="0" smtClean="0">
                <a:latin typeface="Blackadder ITC" pitchFamily="82" charset="0"/>
              </a:rPr>
              <a:t> de </a:t>
            </a:r>
            <a:r>
              <a:rPr lang="en-US" dirty="0" err="1" smtClean="0">
                <a:latin typeface="Blackadder ITC" pitchFamily="82" charset="0"/>
              </a:rPr>
              <a:t>l’Antiquité</a:t>
            </a:r>
            <a:endParaRPr lang="bg-BG" dirty="0"/>
          </a:p>
        </p:txBody>
      </p:sp>
      <p:sp>
        <p:nvSpPr>
          <p:cNvPr id="3" name="Контейнер за съдържание 2"/>
          <p:cNvSpPr>
            <a:spLocks noGrp="1"/>
          </p:cNvSpPr>
          <p:nvPr>
            <p:ph idx="1"/>
          </p:nvPr>
        </p:nvSpPr>
        <p:spPr>
          <a:xfrm>
            <a:off x="467544" y="1484784"/>
            <a:ext cx="8229600" cy="4525963"/>
          </a:xfrm>
        </p:spPr>
        <p:txBody>
          <a:bodyPr/>
          <a:lstStyle/>
          <a:p>
            <a:pPr>
              <a:buNone/>
            </a:pPr>
            <a:r>
              <a:rPr lang="bg-BG" dirty="0" smtClean="0"/>
              <a:t>	</a:t>
            </a:r>
            <a:r>
              <a:rPr lang="en-US" dirty="0"/>
              <a:t>Les c</a:t>
            </a:r>
            <a:r>
              <a:rPr lang="bg-BG" dirty="0" err="1" smtClean="0">
                <a:latin typeface="Gabriola" pitchFamily="82" charset="0"/>
              </a:rPr>
              <a:t>ourses</a:t>
            </a:r>
            <a:r>
              <a:rPr lang="bg-BG" dirty="0" smtClean="0">
                <a:latin typeface="Gabriola" pitchFamily="82" charset="0"/>
              </a:rPr>
              <a:t> </a:t>
            </a:r>
            <a:r>
              <a:rPr lang="bg-BG" dirty="0" err="1" smtClean="0">
                <a:latin typeface="Gabriola" pitchFamily="82" charset="0"/>
              </a:rPr>
              <a:t>augmentaient</a:t>
            </a:r>
            <a:r>
              <a:rPr lang="bg-BG" dirty="0" smtClean="0">
                <a:latin typeface="Gabriola" pitchFamily="82" charset="0"/>
              </a:rPr>
              <a:t> à 18, </a:t>
            </a:r>
            <a:r>
              <a:rPr lang="bg-BG" dirty="0" err="1" smtClean="0">
                <a:latin typeface="Gabriola" pitchFamily="82" charset="0"/>
              </a:rPr>
              <a:t>et</a:t>
            </a:r>
            <a:r>
              <a:rPr lang="bg-BG" dirty="0" smtClean="0">
                <a:latin typeface="Gabriola" pitchFamily="82" charset="0"/>
              </a:rPr>
              <a:t> </a:t>
            </a:r>
            <a:r>
              <a:rPr lang="bg-BG" dirty="0" err="1" smtClean="0">
                <a:latin typeface="Gabriola" pitchFamily="82" charset="0"/>
              </a:rPr>
              <a:t>comprenaient</a:t>
            </a:r>
            <a:r>
              <a:rPr lang="bg-BG" dirty="0" smtClean="0">
                <a:latin typeface="Gabriola" pitchFamily="82" charset="0"/>
              </a:rPr>
              <a:t> </a:t>
            </a:r>
            <a:r>
              <a:rPr lang="bg-BG" dirty="0" err="1" smtClean="0">
                <a:latin typeface="Gabriola" pitchFamily="82" charset="0"/>
              </a:rPr>
              <a:t>l'exécution</a:t>
            </a:r>
            <a:r>
              <a:rPr lang="bg-BG" dirty="0" smtClean="0">
                <a:latin typeface="Gabriola" pitchFamily="82" charset="0"/>
              </a:rPr>
              <a:t> </a:t>
            </a:r>
            <a:r>
              <a:rPr lang="bg-BG" dirty="0" err="1" smtClean="0">
                <a:latin typeface="Gabriola" pitchFamily="82" charset="0"/>
              </a:rPr>
              <a:t>des</a:t>
            </a:r>
            <a:r>
              <a:rPr lang="bg-BG" dirty="0" smtClean="0">
                <a:latin typeface="Gabriola" pitchFamily="82" charset="0"/>
              </a:rPr>
              <a:t> </a:t>
            </a:r>
            <a:r>
              <a:rPr lang="bg-BG" dirty="0" err="1" smtClean="0">
                <a:latin typeface="Gabriola" pitchFamily="82" charset="0"/>
              </a:rPr>
              <a:t>distances</a:t>
            </a:r>
            <a:r>
              <a:rPr lang="bg-BG" dirty="0" smtClean="0">
                <a:latin typeface="Gabriola" pitchFamily="82" charset="0"/>
              </a:rPr>
              <a:t> </a:t>
            </a:r>
            <a:r>
              <a:rPr lang="bg-BG" dirty="0" err="1" smtClean="0">
                <a:latin typeface="Gabriola" pitchFamily="82" charset="0"/>
              </a:rPr>
              <a:t>différentes</a:t>
            </a:r>
            <a:r>
              <a:rPr lang="bg-BG" dirty="0" smtClean="0">
                <a:latin typeface="Gabriola" pitchFamily="82" charset="0"/>
              </a:rPr>
              <a:t>, </a:t>
            </a:r>
            <a:r>
              <a:rPr lang="bg-BG" dirty="0" err="1" smtClean="0">
                <a:latin typeface="Gabriola" pitchFamily="82" charset="0"/>
              </a:rPr>
              <a:t>en</a:t>
            </a:r>
            <a:r>
              <a:rPr lang="bg-BG" dirty="0" smtClean="0">
                <a:latin typeface="Gabriola" pitchFamily="82" charset="0"/>
              </a:rPr>
              <a:t> </a:t>
            </a:r>
            <a:r>
              <a:rPr lang="bg-BG" dirty="0" err="1" smtClean="0">
                <a:latin typeface="Gabriola" pitchFamily="82" charset="0"/>
              </a:rPr>
              <a:t>cours</a:t>
            </a:r>
            <a:r>
              <a:rPr lang="bg-BG" dirty="0" smtClean="0">
                <a:latin typeface="Gabriola" pitchFamily="82" charset="0"/>
              </a:rPr>
              <a:t> </a:t>
            </a:r>
            <a:r>
              <a:rPr lang="bg-BG" dirty="0" err="1" smtClean="0">
                <a:latin typeface="Gabriola" pitchFamily="82" charset="0"/>
              </a:rPr>
              <a:t>d'exécution</a:t>
            </a:r>
            <a:r>
              <a:rPr lang="bg-BG" dirty="0" smtClean="0">
                <a:latin typeface="Gabriola" pitchFamily="82" charset="0"/>
              </a:rPr>
              <a:t> </a:t>
            </a:r>
            <a:r>
              <a:rPr lang="bg-BG" dirty="0" err="1" smtClean="0">
                <a:latin typeface="Gabriola" pitchFamily="82" charset="0"/>
              </a:rPr>
              <a:t>en</a:t>
            </a:r>
            <a:r>
              <a:rPr lang="bg-BG" dirty="0" smtClean="0">
                <a:latin typeface="Gabriola" pitchFamily="82" charset="0"/>
              </a:rPr>
              <a:t> </a:t>
            </a:r>
            <a:r>
              <a:rPr lang="bg-BG" dirty="0" err="1" smtClean="0">
                <a:latin typeface="Gabriola" pitchFamily="82" charset="0"/>
              </a:rPr>
              <a:t>armure</a:t>
            </a:r>
            <a:r>
              <a:rPr lang="bg-BG" dirty="0" smtClean="0">
                <a:latin typeface="Gabriola" pitchFamily="82" charset="0"/>
              </a:rPr>
              <a:t> </a:t>
            </a:r>
            <a:r>
              <a:rPr lang="bg-BG" dirty="0" err="1" smtClean="0">
                <a:latin typeface="Gabriola" pitchFamily="82" charset="0"/>
              </a:rPr>
              <a:t>complète</a:t>
            </a:r>
            <a:r>
              <a:rPr lang="bg-BG" dirty="0" smtClean="0">
                <a:latin typeface="Gabriola" pitchFamily="82" charset="0"/>
              </a:rPr>
              <a:t>, </a:t>
            </a:r>
            <a:r>
              <a:rPr lang="bg-BG" dirty="0" err="1" smtClean="0">
                <a:latin typeface="Gabriola" pitchFamily="82" charset="0"/>
              </a:rPr>
              <a:t>bagarre</a:t>
            </a:r>
            <a:r>
              <a:rPr lang="bg-BG" dirty="0" smtClean="0">
                <a:latin typeface="Gabriola" pitchFamily="82" charset="0"/>
              </a:rPr>
              <a:t>, </a:t>
            </a:r>
            <a:r>
              <a:rPr lang="bg-BG" dirty="0" err="1" smtClean="0">
                <a:latin typeface="Gabriola" pitchFamily="82" charset="0"/>
              </a:rPr>
              <a:t>saut</a:t>
            </a:r>
            <a:r>
              <a:rPr lang="bg-BG" dirty="0" smtClean="0">
                <a:latin typeface="Gabriola" pitchFamily="82" charset="0"/>
              </a:rPr>
              <a:t>, </a:t>
            </a:r>
            <a:r>
              <a:rPr lang="bg-BG" dirty="0" err="1" smtClean="0">
                <a:latin typeface="Gabriola" pitchFamily="82" charset="0"/>
              </a:rPr>
              <a:t>lutte</a:t>
            </a:r>
            <a:r>
              <a:rPr lang="bg-BG" dirty="0" smtClean="0">
                <a:latin typeface="Gabriola" pitchFamily="82" charset="0"/>
              </a:rPr>
              <a:t>, </a:t>
            </a:r>
            <a:r>
              <a:rPr lang="bg-BG" dirty="0" err="1" smtClean="0">
                <a:latin typeface="Gabriola" pitchFamily="82" charset="0"/>
              </a:rPr>
              <a:t>lance</a:t>
            </a:r>
            <a:r>
              <a:rPr lang="en-US" dirty="0" err="1" smtClean="0">
                <a:latin typeface="Gabriola" pitchFamily="82" charset="0"/>
              </a:rPr>
              <a:t>ment</a:t>
            </a:r>
            <a:r>
              <a:rPr lang="bg-BG" dirty="0" smtClean="0">
                <a:latin typeface="Gabriola" pitchFamily="82" charset="0"/>
              </a:rPr>
              <a:t>, </a:t>
            </a:r>
            <a:r>
              <a:rPr lang="bg-BG" dirty="0" err="1" smtClean="0">
                <a:latin typeface="Gabriola" pitchFamily="82" charset="0"/>
              </a:rPr>
              <a:t>courses</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chevaux</a:t>
            </a:r>
            <a:r>
              <a:rPr lang="bg-BG" dirty="0" smtClean="0">
                <a:latin typeface="Gabriola" pitchFamily="82" charset="0"/>
              </a:rPr>
              <a:t> </a:t>
            </a:r>
            <a:r>
              <a:rPr lang="bg-BG" dirty="0" err="1" smtClean="0">
                <a:latin typeface="Gabriola" pitchFamily="82" charset="0"/>
              </a:rPr>
              <a:t>et</a:t>
            </a:r>
            <a:r>
              <a:rPr lang="bg-BG" dirty="0" smtClean="0">
                <a:latin typeface="Gabriola" pitchFamily="82" charset="0"/>
              </a:rPr>
              <a:t> </a:t>
            </a:r>
            <a:r>
              <a:rPr lang="en-US" dirty="0" err="1" smtClean="0">
                <a:latin typeface="Gabriola" pitchFamily="82" charset="0"/>
              </a:rPr>
              <a:t>d’autres</a:t>
            </a:r>
            <a:r>
              <a:rPr lang="bg-BG" dirty="0" smtClean="0">
                <a:latin typeface="Gabriola" pitchFamily="82" charset="0"/>
              </a:rPr>
              <a:t>. </a:t>
            </a:r>
            <a:r>
              <a:rPr lang="bg-BG" dirty="0" err="1" smtClean="0">
                <a:latin typeface="Gabriola" pitchFamily="82" charset="0"/>
              </a:rPr>
              <a:t>Le</a:t>
            </a:r>
            <a:r>
              <a:rPr lang="bg-BG" dirty="0" smtClean="0">
                <a:latin typeface="Gabriola" pitchFamily="82" charset="0"/>
              </a:rPr>
              <a:t> </a:t>
            </a:r>
            <a:r>
              <a:rPr lang="bg-BG" dirty="0" err="1" smtClean="0">
                <a:latin typeface="Gabriola" pitchFamily="82" charset="0"/>
              </a:rPr>
              <a:t>droit</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participer</a:t>
            </a:r>
            <a:r>
              <a:rPr lang="bg-BG" dirty="0" smtClean="0">
                <a:latin typeface="Gabriola" pitchFamily="82" charset="0"/>
              </a:rPr>
              <a:t> </a:t>
            </a:r>
            <a:r>
              <a:rPr lang="bg-BG" dirty="0" err="1" smtClean="0">
                <a:latin typeface="Gabriola" pitchFamily="82" charset="0"/>
              </a:rPr>
              <a:t>avaient</a:t>
            </a:r>
            <a:r>
              <a:rPr lang="bg-BG" dirty="0" smtClean="0">
                <a:latin typeface="Gabriola" pitchFamily="82" charset="0"/>
              </a:rPr>
              <a:t> </a:t>
            </a:r>
            <a:r>
              <a:rPr lang="bg-BG" dirty="0" err="1" smtClean="0">
                <a:latin typeface="Gabriola" pitchFamily="82" charset="0"/>
              </a:rPr>
              <a:t>seuls</a:t>
            </a:r>
            <a:r>
              <a:rPr lang="bg-BG" dirty="0" smtClean="0">
                <a:latin typeface="Gabriola" pitchFamily="82" charset="0"/>
              </a:rPr>
              <a:t> </a:t>
            </a:r>
            <a:r>
              <a:rPr lang="bg-BG" dirty="0" err="1" smtClean="0">
                <a:latin typeface="Gabriola" pitchFamily="82" charset="0"/>
              </a:rPr>
              <a:t>Grecs</a:t>
            </a:r>
            <a:r>
              <a:rPr lang="bg-BG" dirty="0" smtClean="0">
                <a:latin typeface="Gabriola" pitchFamily="82" charset="0"/>
              </a:rPr>
              <a:t> </a:t>
            </a:r>
            <a:r>
              <a:rPr lang="bg-BG" dirty="0" err="1" smtClean="0">
                <a:latin typeface="Gabriola" pitchFamily="82" charset="0"/>
              </a:rPr>
              <a:t>libres</a:t>
            </a:r>
            <a:r>
              <a:rPr lang="bg-BG" dirty="0" smtClean="0">
                <a:latin typeface="Gabriola" pitchFamily="82" charset="0"/>
              </a:rPr>
              <a:t> </a:t>
            </a:r>
            <a:r>
              <a:rPr lang="bg-BG" dirty="0" err="1" smtClean="0">
                <a:latin typeface="Gabriola" pitchFamily="82" charset="0"/>
              </a:rPr>
              <a:t>qui</a:t>
            </a:r>
            <a:r>
              <a:rPr lang="bg-BG" dirty="0" smtClean="0">
                <a:latin typeface="Gabriola" pitchFamily="82" charset="0"/>
              </a:rPr>
              <a:t> </a:t>
            </a:r>
            <a:r>
              <a:rPr lang="en-US" dirty="0" err="1" smtClean="0">
                <a:latin typeface="Gabriola" pitchFamily="82" charset="0"/>
              </a:rPr>
              <a:t>étaient</a:t>
            </a:r>
            <a:r>
              <a:rPr lang="bg-BG" dirty="0" smtClean="0">
                <a:latin typeface="Gabriola" pitchFamily="82" charset="0"/>
              </a:rPr>
              <a:t> </a:t>
            </a:r>
            <a:r>
              <a:rPr lang="bg-BG" dirty="0" err="1" smtClean="0">
                <a:latin typeface="Gabriola" pitchFamily="82" charset="0"/>
              </a:rPr>
              <a:t>citoyens</a:t>
            </a:r>
            <a:r>
              <a:rPr lang="bg-BG" dirty="0" smtClean="0">
                <a:latin typeface="Gabriola" pitchFamily="82" charset="0"/>
              </a:rPr>
              <a:t> à </a:t>
            </a:r>
            <a:r>
              <a:rPr lang="bg-BG" dirty="0" err="1" smtClean="0">
                <a:latin typeface="Gabriola" pitchFamily="82" charset="0"/>
              </a:rPr>
              <a:t>part</a:t>
            </a:r>
            <a:r>
              <a:rPr lang="bg-BG" dirty="0" smtClean="0">
                <a:latin typeface="Gabriola" pitchFamily="82" charset="0"/>
              </a:rPr>
              <a:t> </a:t>
            </a:r>
            <a:r>
              <a:rPr lang="bg-BG" dirty="0" err="1" smtClean="0">
                <a:latin typeface="Gabriola" pitchFamily="82" charset="0"/>
              </a:rPr>
              <a:t>entière</a:t>
            </a:r>
            <a:r>
              <a:rPr lang="bg-BG" dirty="0" smtClean="0">
                <a:latin typeface="Gabriola" pitchFamily="82" charset="0"/>
              </a:rPr>
              <a:t>, </a:t>
            </a:r>
            <a:r>
              <a:rPr lang="bg-BG" dirty="0" err="1" smtClean="0">
                <a:latin typeface="Gabriola" pitchFamily="82" charset="0"/>
              </a:rPr>
              <a:t>viciés</a:t>
            </a:r>
            <a:r>
              <a:rPr lang="bg-BG" dirty="0" smtClean="0">
                <a:latin typeface="Gabriola" pitchFamily="82" charset="0"/>
              </a:rPr>
              <a:t> </a:t>
            </a:r>
            <a:r>
              <a:rPr lang="bg-BG" dirty="0" err="1" smtClean="0">
                <a:latin typeface="Gabriola" pitchFamily="82" charset="0"/>
              </a:rPr>
              <a:t>par</a:t>
            </a:r>
            <a:r>
              <a:rPr lang="bg-BG" dirty="0" smtClean="0">
                <a:latin typeface="Gabriola" pitchFamily="82" charset="0"/>
              </a:rPr>
              <a:t> </a:t>
            </a:r>
            <a:r>
              <a:rPr lang="bg-BG" dirty="0" err="1" smtClean="0">
                <a:latin typeface="Gabriola" pitchFamily="82" charset="0"/>
              </a:rPr>
              <a:t>des</a:t>
            </a:r>
            <a:r>
              <a:rPr lang="bg-BG" dirty="0" smtClean="0">
                <a:latin typeface="Gabriola" pitchFamily="82" charset="0"/>
              </a:rPr>
              <a:t> </a:t>
            </a:r>
            <a:r>
              <a:rPr lang="bg-BG" dirty="0" err="1" smtClean="0">
                <a:latin typeface="Gabriola" pitchFamily="82" charset="0"/>
              </a:rPr>
              <a:t>crimes</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sang</a:t>
            </a:r>
            <a:r>
              <a:rPr lang="bg-BG" dirty="0" smtClean="0">
                <a:latin typeface="Gabriola" pitchFamily="82" charset="0"/>
              </a:rPr>
              <a:t>.</a:t>
            </a: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2050" name="Picture 2" descr="http://www.dinosoria.com/tragedie/jo_antique_02.jpg"/>
          <p:cNvPicPr>
            <a:picLocks noChangeAspect="1" noChangeArrowheads="1"/>
          </p:cNvPicPr>
          <p:nvPr/>
        </p:nvPicPr>
        <p:blipFill>
          <a:blip r:embed="rId4" cstate="print">
            <a:clrChange>
              <a:clrFrom>
                <a:srgbClr val="FBF8F1"/>
              </a:clrFrom>
              <a:clrTo>
                <a:srgbClr val="FBF8F1">
                  <a:alpha val="0"/>
                </a:srgbClr>
              </a:clrTo>
            </a:clrChange>
          </a:blip>
          <a:srcRect/>
          <a:stretch>
            <a:fillRect/>
          </a:stretch>
        </p:blipFill>
        <p:spPr bwMode="auto">
          <a:xfrm rot="20963264">
            <a:off x="-28653" y="4161710"/>
            <a:ext cx="1870494" cy="1823085"/>
          </a:xfrm>
          <a:prstGeom prst="rect">
            <a:avLst/>
          </a:prstGeom>
          <a:noFill/>
        </p:spPr>
      </p:pic>
      <p:pic>
        <p:nvPicPr>
          <p:cNvPr id="2052" name="Picture 4" descr="http://www.lexilogos.com/images/jo_course.jpg"/>
          <p:cNvPicPr>
            <a:picLocks noChangeAspect="1" noChangeArrowheads="1"/>
          </p:cNvPicPr>
          <p:nvPr/>
        </p:nvPicPr>
        <p:blipFill>
          <a:blip r:embed="rId5" cstate="print">
            <a:clrChange>
              <a:clrFrom>
                <a:srgbClr val="F0FBF3"/>
              </a:clrFrom>
              <a:clrTo>
                <a:srgbClr val="F0FBF3">
                  <a:alpha val="0"/>
                </a:srgbClr>
              </a:clrTo>
            </a:clrChange>
          </a:blip>
          <a:srcRect/>
          <a:stretch>
            <a:fillRect/>
          </a:stretch>
        </p:blipFill>
        <p:spPr bwMode="auto">
          <a:xfrm>
            <a:off x="6615474" y="4149080"/>
            <a:ext cx="2308654" cy="1512168"/>
          </a:xfrm>
          <a:prstGeom prst="rect">
            <a:avLst/>
          </a:prstGeom>
          <a:ln>
            <a:noFill/>
          </a:ln>
          <a:effectLst>
            <a:softEdge rad="112500"/>
          </a:effectLst>
        </p:spPr>
      </p:pic>
      <p:pic>
        <p:nvPicPr>
          <p:cNvPr id="2054" name="Picture 6" descr="http://acoeuretacris.a.c.pic.centerblog.net/9f18d006.gif"/>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316830">
            <a:off x="1261100" y="5059486"/>
            <a:ext cx="2228924" cy="1699555"/>
          </a:xfrm>
          <a:prstGeom prst="rect">
            <a:avLst/>
          </a:prstGeom>
          <a:ln>
            <a:noFill/>
          </a:ln>
          <a:effectLst>
            <a:softEdge rad="112500"/>
          </a:effectLst>
        </p:spPr>
      </p:pic>
      <p:pic>
        <p:nvPicPr>
          <p:cNvPr id="2056" name="Picture 8" descr="http://www.larousse.fr/encyclopedie/data/images/1311426-Amphore_panath%C3%A9na%C3%AFque.jpg"/>
          <p:cNvPicPr>
            <a:picLocks noChangeAspect="1" noChangeArrowheads="1"/>
          </p:cNvPicPr>
          <p:nvPr/>
        </p:nvPicPr>
        <p:blipFill>
          <a:blip r:embed="rId7" cstate="print"/>
          <a:stretch>
            <a:fillRect/>
          </a:stretch>
        </p:blipFill>
        <p:spPr bwMode="auto">
          <a:xfrm rot="21113031">
            <a:off x="5432054" y="3968952"/>
            <a:ext cx="1677725" cy="2101933"/>
          </a:xfrm>
          <a:prstGeom prst="rect">
            <a:avLst/>
          </a:prstGeom>
          <a:ln>
            <a:noFill/>
          </a:ln>
          <a:effectLst>
            <a:softEdge rad="112500"/>
          </a:effectLst>
        </p:spPr>
      </p:pic>
      <p:pic>
        <p:nvPicPr>
          <p:cNvPr id="2058" name="Picture 10" descr="http://www.cndp.fr/archive-musagora/jeux/images/iliade-discobole10.jpg"/>
          <p:cNvPicPr>
            <a:picLocks noChangeAspect="1" noChangeArrowheads="1"/>
          </p:cNvPicPr>
          <p:nvPr/>
        </p:nvPicPr>
        <p:blipFill>
          <a:blip r:embed="rId8" cstate="print"/>
          <a:srcRect/>
          <a:stretch>
            <a:fillRect/>
          </a:stretch>
        </p:blipFill>
        <p:spPr bwMode="auto">
          <a:xfrm rot="21255408">
            <a:off x="2707714" y="4180024"/>
            <a:ext cx="2143125" cy="1704976"/>
          </a:xfrm>
          <a:prstGeom prst="rect">
            <a:avLst/>
          </a:prstGeom>
          <a:ln>
            <a:noFill/>
          </a:ln>
          <a:effectLst>
            <a:softEdge rad="112500"/>
          </a:effectLst>
        </p:spPr>
      </p:pic>
      <p:pic>
        <p:nvPicPr>
          <p:cNvPr id="2060" name="Picture 12" descr="https://upload.wikimedia.org/wikipedia/commons/thumb/c/cf/Pankration_panathenaic_amphora_BM_VaseB610.jpg/220px-Pankration_panathenaic_amphora_BM_VaseB610.jpg"/>
          <p:cNvPicPr>
            <a:picLocks noChangeAspect="1" noChangeArrowheads="1"/>
          </p:cNvPicPr>
          <p:nvPr/>
        </p:nvPicPr>
        <p:blipFill>
          <a:blip r:embed="rId9" cstate="print"/>
          <a:srcRect/>
          <a:stretch>
            <a:fillRect/>
          </a:stretch>
        </p:blipFill>
        <p:spPr bwMode="auto">
          <a:xfrm rot="300655">
            <a:off x="4230993" y="4626414"/>
            <a:ext cx="1728192" cy="216024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smtClean="0">
                <a:latin typeface="Blackadder ITC" pitchFamily="82" charset="0"/>
              </a:rPr>
              <a:t>Les </a:t>
            </a:r>
            <a:r>
              <a:rPr lang="en-US" dirty="0" err="1" smtClean="0">
                <a:latin typeface="Blackadder ITC" pitchFamily="82" charset="0"/>
              </a:rPr>
              <a:t>Jeux</a:t>
            </a:r>
            <a:r>
              <a:rPr lang="en-US" dirty="0" smtClean="0">
                <a:latin typeface="Blackadder ITC" pitchFamily="82" charset="0"/>
              </a:rPr>
              <a:t> </a:t>
            </a:r>
            <a:r>
              <a:rPr lang="en-US" dirty="0" err="1" smtClean="0">
                <a:latin typeface="Blackadder ITC" pitchFamily="82" charset="0"/>
              </a:rPr>
              <a:t>Olympiques</a:t>
            </a:r>
            <a:r>
              <a:rPr lang="en-US" dirty="0" smtClean="0">
                <a:latin typeface="Blackadder ITC" pitchFamily="82" charset="0"/>
              </a:rPr>
              <a:t> de </a:t>
            </a:r>
            <a:r>
              <a:rPr lang="en-US" dirty="0" err="1" smtClean="0">
                <a:latin typeface="Blackadder ITC" pitchFamily="82" charset="0"/>
              </a:rPr>
              <a:t>l’Antiquité</a:t>
            </a:r>
            <a:endParaRPr lang="bg-BG" dirty="0"/>
          </a:p>
        </p:txBody>
      </p:sp>
      <p:sp>
        <p:nvSpPr>
          <p:cNvPr id="3" name="Контейнер за съдържание 2"/>
          <p:cNvSpPr>
            <a:spLocks noGrp="1"/>
          </p:cNvSpPr>
          <p:nvPr>
            <p:ph idx="1"/>
          </p:nvPr>
        </p:nvSpPr>
        <p:spPr>
          <a:xfrm>
            <a:off x="3923928" y="1556792"/>
            <a:ext cx="4978896" cy="2476872"/>
          </a:xfrm>
        </p:spPr>
        <p:txBody>
          <a:bodyPr>
            <a:normAutofit fontScale="92500"/>
          </a:bodyPr>
          <a:lstStyle/>
          <a:p>
            <a:pPr>
              <a:buNone/>
            </a:pPr>
            <a:r>
              <a:rPr lang="bg-BG" dirty="0" smtClean="0"/>
              <a:t>	</a:t>
            </a:r>
            <a:r>
              <a:rPr lang="bg-BG" dirty="0" err="1" smtClean="0">
                <a:latin typeface="Gabriola" pitchFamily="82" charset="0"/>
              </a:rPr>
              <a:t>Pendant</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en-US" dirty="0" smtClean="0">
                <a:latin typeface="Gabriola" pitchFamily="82" charset="0"/>
              </a:rPr>
              <a:t>J</a:t>
            </a:r>
            <a:r>
              <a:rPr lang="bg-BG" dirty="0" err="1" smtClean="0">
                <a:latin typeface="Gabriola" pitchFamily="82" charset="0"/>
              </a:rPr>
              <a:t>eux</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peintres</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poètes</a:t>
            </a:r>
            <a:r>
              <a:rPr lang="bg-BG" dirty="0" smtClean="0">
                <a:latin typeface="Gabriola" pitchFamily="82" charset="0"/>
              </a:rPr>
              <a:t> </a:t>
            </a:r>
            <a:r>
              <a:rPr lang="bg-BG" dirty="0" err="1" smtClean="0">
                <a:latin typeface="Gabriola" pitchFamily="82" charset="0"/>
              </a:rPr>
              <a:t>et</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érudits</a:t>
            </a:r>
            <a:r>
              <a:rPr lang="bg-BG" dirty="0" smtClean="0">
                <a:latin typeface="Gabriola" pitchFamily="82" charset="0"/>
              </a:rPr>
              <a:t> </a:t>
            </a:r>
            <a:r>
              <a:rPr lang="bg-BG" dirty="0" err="1" smtClean="0">
                <a:latin typeface="Gabriola" pitchFamily="82" charset="0"/>
              </a:rPr>
              <a:t>ont</a:t>
            </a:r>
            <a:r>
              <a:rPr lang="bg-BG" dirty="0" smtClean="0">
                <a:latin typeface="Gabriola" pitchFamily="82" charset="0"/>
              </a:rPr>
              <a:t> </a:t>
            </a:r>
            <a:r>
              <a:rPr lang="bg-BG" dirty="0" err="1" smtClean="0">
                <a:latin typeface="Gabriola" pitchFamily="82" charset="0"/>
              </a:rPr>
              <a:t>eu</a:t>
            </a:r>
            <a:r>
              <a:rPr lang="bg-BG" dirty="0" smtClean="0">
                <a:latin typeface="Gabriola" pitchFamily="82" charset="0"/>
              </a:rPr>
              <a:t> </a:t>
            </a:r>
            <a:r>
              <a:rPr lang="bg-BG" dirty="0" err="1" smtClean="0">
                <a:latin typeface="Gabriola" pitchFamily="82" charset="0"/>
              </a:rPr>
              <a:t>l'occasion</a:t>
            </a:r>
            <a:r>
              <a:rPr lang="bg-BG" dirty="0" smtClean="0">
                <a:latin typeface="Gabriola" pitchFamily="82" charset="0"/>
              </a:rPr>
              <a:t> </a:t>
            </a:r>
            <a:r>
              <a:rPr lang="bg-BG" dirty="0" err="1" smtClean="0">
                <a:latin typeface="Gabriola" pitchFamily="82" charset="0"/>
              </a:rPr>
              <a:t>d'en</a:t>
            </a:r>
            <a:r>
              <a:rPr lang="bg-BG" dirty="0" smtClean="0">
                <a:latin typeface="Gabriola" pitchFamily="82" charset="0"/>
              </a:rPr>
              <a:t> </a:t>
            </a:r>
            <a:r>
              <a:rPr lang="bg-BG" dirty="0" err="1" smtClean="0">
                <a:latin typeface="Gabriola" pitchFamily="82" charset="0"/>
              </a:rPr>
              <a:t>présenter</a:t>
            </a:r>
            <a:r>
              <a:rPr lang="bg-BG" dirty="0" smtClean="0">
                <a:latin typeface="Gabriola" pitchFamily="82" charset="0"/>
              </a:rPr>
              <a:t> </a:t>
            </a:r>
            <a:r>
              <a:rPr lang="bg-BG" dirty="0" err="1" smtClean="0">
                <a:latin typeface="Gabriola" pitchFamily="82" charset="0"/>
              </a:rPr>
              <a:t>davantage</a:t>
            </a:r>
            <a:r>
              <a:rPr lang="bg-BG" dirty="0" smtClean="0">
                <a:latin typeface="Gabriola" pitchFamily="82" charset="0"/>
              </a:rPr>
              <a:t> </a:t>
            </a:r>
            <a:r>
              <a:rPr lang="en-US" dirty="0" err="1" smtClean="0">
                <a:latin typeface="Gabriola" pitchFamily="82" charset="0"/>
              </a:rPr>
              <a:t>devant</a:t>
            </a:r>
            <a:r>
              <a:rPr lang="en-US"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nombreux</a:t>
            </a:r>
            <a:r>
              <a:rPr lang="bg-BG" dirty="0" smtClean="0">
                <a:latin typeface="Gabriola" pitchFamily="82" charset="0"/>
              </a:rPr>
              <a:t> </a:t>
            </a:r>
            <a:r>
              <a:rPr lang="bg-BG" dirty="0" err="1" smtClean="0">
                <a:latin typeface="Gabriola" pitchFamily="82" charset="0"/>
              </a:rPr>
              <a:t>publics</a:t>
            </a:r>
            <a:r>
              <a:rPr lang="bg-BG" dirty="0" smtClean="0">
                <a:latin typeface="Gabriola" pitchFamily="82" charset="0"/>
              </a:rPr>
              <a:t> </a:t>
            </a:r>
            <a:r>
              <a:rPr lang="bg-BG" dirty="0" err="1" smtClean="0">
                <a:latin typeface="Gabriola" pitchFamily="82" charset="0"/>
              </a:rPr>
              <a:t>leurs</a:t>
            </a:r>
            <a:r>
              <a:rPr lang="bg-BG" dirty="0" smtClean="0">
                <a:latin typeface="Gabriola" pitchFamily="82" charset="0"/>
              </a:rPr>
              <a:t> </a:t>
            </a:r>
            <a:r>
              <a:rPr lang="bg-BG" dirty="0" err="1" smtClean="0">
                <a:latin typeface="Gabriola" pitchFamily="82" charset="0"/>
              </a:rPr>
              <a:t>œuvres</a:t>
            </a:r>
            <a:r>
              <a:rPr lang="bg-BG" dirty="0" smtClean="0">
                <a:latin typeface="Gabriola" pitchFamily="82" charset="0"/>
              </a:rPr>
              <a:t>, </a:t>
            </a:r>
            <a:r>
              <a:rPr lang="bg-BG" dirty="0" err="1" smtClean="0">
                <a:latin typeface="Gabriola" pitchFamily="82" charset="0"/>
              </a:rPr>
              <a:t>mais</a:t>
            </a:r>
            <a:r>
              <a:rPr lang="bg-BG" dirty="0" smtClean="0">
                <a:latin typeface="Gabriola" pitchFamily="82" charset="0"/>
              </a:rPr>
              <a:t> </a:t>
            </a:r>
            <a:r>
              <a:rPr lang="bg-BG" dirty="0" err="1" smtClean="0">
                <a:latin typeface="Gabriola" pitchFamily="82" charset="0"/>
              </a:rPr>
              <a:t>cette</a:t>
            </a:r>
            <a:r>
              <a:rPr lang="bg-BG" dirty="0" smtClean="0">
                <a:latin typeface="Gabriola" pitchFamily="82" charset="0"/>
              </a:rPr>
              <a:t> </a:t>
            </a:r>
            <a:r>
              <a:rPr lang="bg-BG" dirty="0" err="1" smtClean="0">
                <a:latin typeface="Gabriola" pitchFamily="82" charset="0"/>
              </a:rPr>
              <a:t>activité</a:t>
            </a:r>
            <a:r>
              <a:rPr lang="bg-BG" dirty="0" smtClean="0">
                <a:latin typeface="Gabriola" pitchFamily="82" charset="0"/>
              </a:rPr>
              <a:t> </a:t>
            </a:r>
            <a:r>
              <a:rPr lang="bg-BG" dirty="0" err="1" smtClean="0">
                <a:latin typeface="Gabriola" pitchFamily="82" charset="0"/>
              </a:rPr>
              <a:t>n’etait</a:t>
            </a:r>
            <a:r>
              <a:rPr lang="bg-BG" dirty="0" smtClean="0">
                <a:latin typeface="Gabriola" pitchFamily="82" charset="0"/>
              </a:rPr>
              <a:t> </a:t>
            </a:r>
            <a:r>
              <a:rPr lang="bg-BG" dirty="0" err="1" smtClean="0">
                <a:latin typeface="Gabriola" pitchFamily="82" charset="0"/>
              </a:rPr>
              <a:t>pas</a:t>
            </a:r>
            <a:r>
              <a:rPr lang="bg-BG" dirty="0" smtClean="0">
                <a:latin typeface="Gabriola" pitchFamily="82" charset="0"/>
              </a:rPr>
              <a:t> </a:t>
            </a:r>
            <a:r>
              <a:rPr lang="bg-BG" dirty="0" err="1" smtClean="0">
                <a:latin typeface="Gabriola" pitchFamily="82" charset="0"/>
              </a:rPr>
              <a:t>récompensée</a:t>
            </a:r>
            <a:r>
              <a:rPr lang="bg-BG" dirty="0" smtClean="0">
                <a:latin typeface="Gabriola" pitchFamily="82" charset="0"/>
              </a:rPr>
              <a:t>. </a:t>
            </a: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sp>
        <p:nvSpPr>
          <p:cNvPr id="6" name="Текстово поле 5"/>
          <p:cNvSpPr txBox="1"/>
          <p:nvPr/>
        </p:nvSpPr>
        <p:spPr>
          <a:xfrm>
            <a:off x="323528" y="3933056"/>
            <a:ext cx="6696744" cy="2677656"/>
          </a:xfrm>
          <a:prstGeom prst="rect">
            <a:avLst/>
          </a:prstGeom>
          <a:noFill/>
        </p:spPr>
        <p:txBody>
          <a:bodyPr wrap="square" rtlCol="0">
            <a:spAutoFit/>
          </a:bodyPr>
          <a:lstStyle/>
          <a:p>
            <a:r>
              <a:rPr lang="bg-BG" sz="3000" dirty="0" err="1" smtClean="0">
                <a:latin typeface="Gabriola" pitchFamily="82" charset="0"/>
              </a:rPr>
              <a:t>Les</a:t>
            </a:r>
            <a:r>
              <a:rPr lang="bg-BG" sz="3000" dirty="0" smtClean="0">
                <a:latin typeface="Gabriola" pitchFamily="82" charset="0"/>
              </a:rPr>
              <a:t> </a:t>
            </a:r>
            <a:r>
              <a:rPr lang="bg-BG" sz="3000" dirty="0" err="1" smtClean="0">
                <a:latin typeface="Gabriola" pitchFamily="82" charset="0"/>
              </a:rPr>
              <a:t>lauréats</a:t>
            </a:r>
            <a:r>
              <a:rPr lang="bg-BG" sz="3000" dirty="0" smtClean="0">
                <a:latin typeface="Gabriola" pitchFamily="82" charset="0"/>
              </a:rPr>
              <a:t> </a:t>
            </a:r>
            <a:r>
              <a:rPr lang="bg-BG" sz="3000" dirty="0" err="1" smtClean="0">
                <a:latin typeface="Gabriola" pitchFamily="82" charset="0"/>
              </a:rPr>
              <a:t>ont</a:t>
            </a:r>
            <a:r>
              <a:rPr lang="bg-BG" sz="3000" dirty="0" smtClean="0">
                <a:latin typeface="Gabriola" pitchFamily="82" charset="0"/>
              </a:rPr>
              <a:t> </a:t>
            </a:r>
            <a:r>
              <a:rPr lang="bg-BG" sz="3000" dirty="0" err="1" smtClean="0">
                <a:latin typeface="Gabriola" pitchFamily="82" charset="0"/>
              </a:rPr>
              <a:t>été</a:t>
            </a:r>
            <a:r>
              <a:rPr lang="bg-BG" sz="3000" dirty="0" smtClean="0">
                <a:latin typeface="Gabriola" pitchFamily="82" charset="0"/>
              </a:rPr>
              <a:t> </a:t>
            </a:r>
            <a:r>
              <a:rPr lang="bg-BG" sz="3000" dirty="0" err="1" smtClean="0">
                <a:latin typeface="Gabriola" pitchFamily="82" charset="0"/>
              </a:rPr>
              <a:t>récompensés</a:t>
            </a:r>
            <a:r>
              <a:rPr lang="bg-BG" sz="3000" dirty="0" smtClean="0">
                <a:latin typeface="Gabriola" pitchFamily="82" charset="0"/>
              </a:rPr>
              <a:t> </a:t>
            </a:r>
            <a:r>
              <a:rPr lang="bg-BG" sz="3000" dirty="0" err="1" smtClean="0">
                <a:latin typeface="Gabriola" pitchFamily="82" charset="0"/>
              </a:rPr>
              <a:t>avec</a:t>
            </a:r>
            <a:r>
              <a:rPr lang="bg-BG" sz="3000" dirty="0" smtClean="0">
                <a:latin typeface="Gabriola" pitchFamily="82" charset="0"/>
              </a:rPr>
              <a:t> </a:t>
            </a:r>
            <a:r>
              <a:rPr lang="bg-BG" sz="3000" dirty="0" err="1" smtClean="0">
                <a:latin typeface="Gabriola" pitchFamily="82" charset="0"/>
              </a:rPr>
              <a:t>une</a:t>
            </a:r>
            <a:r>
              <a:rPr lang="bg-BG" sz="3000" dirty="0" smtClean="0">
                <a:latin typeface="Gabriola" pitchFamily="82" charset="0"/>
              </a:rPr>
              <a:t> </a:t>
            </a:r>
            <a:r>
              <a:rPr lang="bg-BG" sz="3000" dirty="0" err="1" smtClean="0">
                <a:latin typeface="Gabriola" pitchFamily="82" charset="0"/>
              </a:rPr>
              <a:t>couronne</a:t>
            </a:r>
            <a:r>
              <a:rPr lang="bg-BG" sz="3000" dirty="0" smtClean="0">
                <a:latin typeface="Gabriola" pitchFamily="82" charset="0"/>
              </a:rPr>
              <a:t> </a:t>
            </a:r>
            <a:r>
              <a:rPr lang="bg-BG" sz="3000" dirty="0" err="1" smtClean="0">
                <a:latin typeface="Gabriola" pitchFamily="82" charset="0"/>
              </a:rPr>
              <a:t>de</a:t>
            </a:r>
            <a:r>
              <a:rPr lang="bg-BG" sz="3000" dirty="0" smtClean="0">
                <a:latin typeface="Gabriola" pitchFamily="82" charset="0"/>
              </a:rPr>
              <a:t> </a:t>
            </a:r>
            <a:r>
              <a:rPr lang="bg-BG" sz="3000" dirty="0" err="1" smtClean="0">
                <a:latin typeface="Gabriola" pitchFamily="82" charset="0"/>
              </a:rPr>
              <a:t>rameaux</a:t>
            </a:r>
            <a:r>
              <a:rPr lang="bg-BG" sz="3000" dirty="0" smtClean="0">
                <a:latin typeface="Gabriola" pitchFamily="82" charset="0"/>
              </a:rPr>
              <a:t> </a:t>
            </a:r>
            <a:r>
              <a:rPr lang="bg-BG" sz="3000" dirty="0" err="1" smtClean="0">
                <a:latin typeface="Gabriola" pitchFamily="82" charset="0"/>
              </a:rPr>
              <a:t>d'olivier</a:t>
            </a:r>
            <a:r>
              <a:rPr lang="bg-BG" sz="3000" dirty="0" smtClean="0">
                <a:latin typeface="Gabriola" pitchFamily="82" charset="0"/>
              </a:rPr>
              <a:t>, </a:t>
            </a:r>
            <a:r>
              <a:rPr lang="bg-BG" sz="3000" dirty="0" err="1" smtClean="0">
                <a:latin typeface="Gabriola" pitchFamily="82" charset="0"/>
              </a:rPr>
              <a:t>des</a:t>
            </a:r>
            <a:r>
              <a:rPr lang="bg-BG" sz="3000" dirty="0" smtClean="0">
                <a:latin typeface="Gabriola" pitchFamily="82" charset="0"/>
              </a:rPr>
              <a:t> </a:t>
            </a:r>
            <a:r>
              <a:rPr lang="bg-BG" sz="3000" dirty="0" err="1" smtClean="0">
                <a:latin typeface="Gabriola" pitchFamily="82" charset="0"/>
              </a:rPr>
              <a:t>dirigeants</a:t>
            </a:r>
            <a:r>
              <a:rPr lang="bg-BG" sz="3000" dirty="0" smtClean="0">
                <a:latin typeface="Gabriola" pitchFamily="82" charset="0"/>
              </a:rPr>
              <a:t> </a:t>
            </a:r>
            <a:r>
              <a:rPr lang="bg-BG" sz="3000" dirty="0" err="1" smtClean="0">
                <a:latin typeface="Gabriola" pitchFamily="82" charset="0"/>
              </a:rPr>
              <a:t>de</a:t>
            </a:r>
            <a:r>
              <a:rPr lang="bg-BG" sz="3000" dirty="0" smtClean="0">
                <a:latin typeface="Gabriola" pitchFamily="82" charset="0"/>
              </a:rPr>
              <a:t> </a:t>
            </a:r>
            <a:r>
              <a:rPr lang="bg-BG" sz="3000" dirty="0" err="1" smtClean="0">
                <a:latin typeface="Gabriola" pitchFamily="82" charset="0"/>
              </a:rPr>
              <a:t>trois</a:t>
            </a:r>
            <a:r>
              <a:rPr lang="bg-BG" sz="3000" dirty="0" smtClean="0">
                <a:latin typeface="Gabriola" pitchFamily="82" charset="0"/>
              </a:rPr>
              <a:t> </a:t>
            </a:r>
            <a:r>
              <a:rPr lang="bg-BG" sz="3000" dirty="0" err="1" smtClean="0">
                <a:latin typeface="Gabriola" pitchFamily="82" charset="0"/>
              </a:rPr>
              <a:t>fois</a:t>
            </a:r>
            <a:r>
              <a:rPr lang="bg-BG" sz="3000" dirty="0" smtClean="0">
                <a:latin typeface="Gabriola" pitchFamily="82" charset="0"/>
              </a:rPr>
              <a:t> </a:t>
            </a:r>
            <a:r>
              <a:rPr lang="bg-BG" sz="3000" dirty="0" err="1" smtClean="0">
                <a:latin typeface="Gabriola" pitchFamily="82" charset="0"/>
              </a:rPr>
              <a:t>avaient</a:t>
            </a:r>
            <a:r>
              <a:rPr lang="bg-BG" sz="3000" dirty="0" smtClean="0">
                <a:latin typeface="Gabriola" pitchFamily="82" charset="0"/>
              </a:rPr>
              <a:t> </a:t>
            </a:r>
            <a:r>
              <a:rPr lang="bg-BG" sz="3000" dirty="0" err="1" smtClean="0">
                <a:latin typeface="Gabriola" pitchFamily="82" charset="0"/>
              </a:rPr>
              <a:t>le</a:t>
            </a:r>
            <a:r>
              <a:rPr lang="bg-BG" sz="3000" dirty="0" smtClean="0">
                <a:latin typeface="Gabriola" pitchFamily="82" charset="0"/>
              </a:rPr>
              <a:t> </a:t>
            </a:r>
            <a:r>
              <a:rPr lang="bg-BG" sz="3000" dirty="0" err="1" smtClean="0">
                <a:latin typeface="Gabriola" pitchFamily="82" charset="0"/>
              </a:rPr>
              <a:t>droit</a:t>
            </a:r>
            <a:r>
              <a:rPr lang="bg-BG" sz="3000" dirty="0" smtClean="0">
                <a:latin typeface="Gabriola" pitchFamily="82" charset="0"/>
              </a:rPr>
              <a:t> </a:t>
            </a:r>
            <a:r>
              <a:rPr lang="bg-BG" sz="3000" dirty="0" err="1" smtClean="0">
                <a:latin typeface="Gabriola" pitchFamily="82" charset="0"/>
              </a:rPr>
              <a:t>de</a:t>
            </a:r>
            <a:r>
              <a:rPr lang="bg-BG" sz="3000" dirty="0" smtClean="0">
                <a:latin typeface="Gabriola" pitchFamily="82" charset="0"/>
              </a:rPr>
              <a:t> </a:t>
            </a:r>
            <a:r>
              <a:rPr lang="bg-BG" sz="3000" dirty="0" err="1" smtClean="0">
                <a:latin typeface="Gabriola" pitchFamily="82" charset="0"/>
              </a:rPr>
              <a:t>mettre</a:t>
            </a:r>
            <a:r>
              <a:rPr lang="bg-BG" sz="3000" dirty="0" smtClean="0">
                <a:latin typeface="Gabriola" pitchFamily="82" charset="0"/>
              </a:rPr>
              <a:t> </a:t>
            </a:r>
            <a:r>
              <a:rPr lang="bg-BG" sz="3000" dirty="0" err="1" smtClean="0">
                <a:latin typeface="Gabriola" pitchFamily="82" charset="0"/>
              </a:rPr>
              <a:t>une</a:t>
            </a:r>
            <a:r>
              <a:rPr lang="bg-BG" sz="3000" dirty="0" smtClean="0">
                <a:latin typeface="Gabriola" pitchFamily="82" charset="0"/>
              </a:rPr>
              <a:t> </a:t>
            </a:r>
            <a:r>
              <a:rPr lang="bg-BG" sz="3000" dirty="0" err="1" smtClean="0">
                <a:latin typeface="Gabriola" pitchFamily="82" charset="0"/>
              </a:rPr>
              <a:t>statue</a:t>
            </a:r>
            <a:r>
              <a:rPr lang="bg-BG" sz="3000" dirty="0" smtClean="0">
                <a:latin typeface="Gabriola" pitchFamily="82" charset="0"/>
              </a:rPr>
              <a:t> </a:t>
            </a:r>
            <a:r>
              <a:rPr lang="bg-BG" sz="3000" dirty="0" err="1" smtClean="0">
                <a:latin typeface="Gabriola" pitchFamily="82" charset="0"/>
              </a:rPr>
              <a:t>dans</a:t>
            </a:r>
            <a:r>
              <a:rPr lang="bg-BG" sz="3000" dirty="0" smtClean="0">
                <a:latin typeface="Gabriola" pitchFamily="82" charset="0"/>
              </a:rPr>
              <a:t> </a:t>
            </a:r>
            <a:r>
              <a:rPr lang="bg-BG" sz="3000" dirty="0" err="1" smtClean="0">
                <a:latin typeface="Gabriola" pitchFamily="82" charset="0"/>
              </a:rPr>
              <a:t>le</a:t>
            </a:r>
            <a:r>
              <a:rPr lang="bg-BG" sz="3000" dirty="0" smtClean="0">
                <a:latin typeface="Gabriola" pitchFamily="82" charset="0"/>
              </a:rPr>
              <a:t> </a:t>
            </a:r>
            <a:r>
              <a:rPr lang="bg-BG" sz="3000" dirty="0" err="1" smtClean="0">
                <a:latin typeface="Gabriola" pitchFamily="82" charset="0"/>
              </a:rPr>
              <a:t>sanctuaire</a:t>
            </a:r>
            <a:r>
              <a:rPr lang="bg-BG" sz="3000" dirty="0" smtClean="0">
                <a:latin typeface="Gabriola" pitchFamily="82" charset="0"/>
              </a:rPr>
              <a:t>, </a:t>
            </a:r>
            <a:r>
              <a:rPr lang="bg-BG" sz="3000" dirty="0" err="1" smtClean="0">
                <a:latin typeface="Gabriola" pitchFamily="82" charset="0"/>
              </a:rPr>
              <a:t>de</a:t>
            </a:r>
            <a:r>
              <a:rPr lang="bg-BG" sz="3000" dirty="0" smtClean="0">
                <a:latin typeface="Gabriola" pitchFamily="82" charset="0"/>
              </a:rPr>
              <a:t> </a:t>
            </a:r>
            <a:r>
              <a:rPr lang="bg-BG" sz="3000" dirty="0" err="1" smtClean="0">
                <a:latin typeface="Gabriola" pitchFamily="82" charset="0"/>
              </a:rPr>
              <a:t>ne</a:t>
            </a:r>
            <a:r>
              <a:rPr lang="bg-BG" sz="3000" dirty="0" smtClean="0">
                <a:latin typeface="Gabriola" pitchFamily="82" charset="0"/>
              </a:rPr>
              <a:t> </a:t>
            </a:r>
            <a:r>
              <a:rPr lang="bg-BG" sz="3000" dirty="0" err="1" smtClean="0">
                <a:latin typeface="Gabriola" pitchFamily="82" charset="0"/>
              </a:rPr>
              <a:t>pas</a:t>
            </a:r>
            <a:r>
              <a:rPr lang="bg-BG" sz="3000" dirty="0" smtClean="0">
                <a:latin typeface="Gabriola" pitchFamily="82" charset="0"/>
              </a:rPr>
              <a:t> </a:t>
            </a:r>
            <a:r>
              <a:rPr lang="bg-BG" sz="3000" dirty="0" err="1" smtClean="0">
                <a:latin typeface="Gabriola" pitchFamily="82" charset="0"/>
              </a:rPr>
              <a:t>payer</a:t>
            </a:r>
            <a:r>
              <a:rPr lang="bg-BG" sz="3000" dirty="0" smtClean="0">
                <a:latin typeface="Gabriola" pitchFamily="82" charset="0"/>
              </a:rPr>
              <a:t> d</a:t>
            </a:r>
            <a:r>
              <a:rPr lang="en-US" sz="3000" dirty="0" smtClean="0">
                <a:latin typeface="Gabriola" pitchFamily="82" charset="0"/>
              </a:rPr>
              <a:t>’</a:t>
            </a:r>
            <a:r>
              <a:rPr lang="bg-BG" sz="3000" dirty="0" smtClean="0">
                <a:latin typeface="Gabriola" pitchFamily="82" charset="0"/>
              </a:rPr>
              <a:t> </a:t>
            </a:r>
            <a:r>
              <a:rPr lang="bg-BG" sz="3000" dirty="0" err="1" smtClean="0">
                <a:latin typeface="Gabriola" pitchFamily="82" charset="0"/>
              </a:rPr>
              <a:t>impôts</a:t>
            </a:r>
            <a:r>
              <a:rPr lang="bg-BG" sz="3000" dirty="0" smtClean="0">
                <a:latin typeface="Gabriola" pitchFamily="82" charset="0"/>
              </a:rPr>
              <a:t> </a:t>
            </a:r>
            <a:r>
              <a:rPr lang="bg-BG" sz="3000" dirty="0" err="1" smtClean="0">
                <a:latin typeface="Gabriola" pitchFamily="82" charset="0"/>
              </a:rPr>
              <a:t>et</a:t>
            </a:r>
            <a:r>
              <a:rPr lang="bg-BG" sz="3000" dirty="0" smtClean="0">
                <a:latin typeface="Gabriola" pitchFamily="82" charset="0"/>
              </a:rPr>
              <a:t> </a:t>
            </a:r>
            <a:r>
              <a:rPr lang="bg-BG" sz="3000" dirty="0" err="1" smtClean="0">
                <a:latin typeface="Gabriola" pitchFamily="82" charset="0"/>
              </a:rPr>
              <a:t>d'alimenter</a:t>
            </a:r>
            <a:r>
              <a:rPr lang="bg-BG" sz="3000" dirty="0" smtClean="0">
                <a:latin typeface="Gabriola" pitchFamily="82" charset="0"/>
              </a:rPr>
              <a:t> </a:t>
            </a:r>
            <a:r>
              <a:rPr lang="bg-BG" sz="3000" dirty="0" err="1" smtClean="0">
                <a:latin typeface="Gabriola" pitchFamily="82" charset="0"/>
              </a:rPr>
              <a:t>des</a:t>
            </a:r>
            <a:r>
              <a:rPr lang="bg-BG" sz="3000" dirty="0" smtClean="0">
                <a:latin typeface="Gabriola" pitchFamily="82" charset="0"/>
              </a:rPr>
              <a:t> </a:t>
            </a:r>
            <a:r>
              <a:rPr lang="bg-BG" sz="3000" dirty="0" err="1" smtClean="0">
                <a:latin typeface="Gabriola" pitchFamily="82" charset="0"/>
              </a:rPr>
              <a:t>charges</a:t>
            </a:r>
            <a:r>
              <a:rPr lang="bg-BG" sz="3000" dirty="0" smtClean="0">
                <a:latin typeface="Gabriola" pitchFamily="82" charset="0"/>
              </a:rPr>
              <a:t> </a:t>
            </a:r>
            <a:r>
              <a:rPr lang="bg-BG" sz="3000" dirty="0" err="1" smtClean="0">
                <a:latin typeface="Gabriola" pitchFamily="82" charset="0"/>
              </a:rPr>
              <a:t>publiques</a:t>
            </a:r>
            <a:r>
              <a:rPr lang="bg-BG" sz="3000" dirty="0" smtClean="0">
                <a:latin typeface="Gabriola" pitchFamily="82" charset="0"/>
              </a:rPr>
              <a:t> </a:t>
            </a:r>
            <a:r>
              <a:rPr lang="bg-BG" sz="3000" dirty="0" err="1" smtClean="0">
                <a:latin typeface="Gabriola" pitchFamily="82" charset="0"/>
              </a:rPr>
              <a:t>dans</a:t>
            </a:r>
            <a:r>
              <a:rPr lang="bg-BG" sz="3000" dirty="0" smtClean="0">
                <a:latin typeface="Gabriola" pitchFamily="82" charset="0"/>
              </a:rPr>
              <a:t> </a:t>
            </a:r>
            <a:r>
              <a:rPr lang="bg-BG" sz="3000" dirty="0" err="1" smtClean="0">
                <a:latin typeface="Gabriola" pitchFamily="82" charset="0"/>
              </a:rPr>
              <a:t>la</a:t>
            </a:r>
            <a:r>
              <a:rPr lang="bg-BG" sz="3000" dirty="0" smtClean="0">
                <a:latin typeface="Gabriola" pitchFamily="82" charset="0"/>
              </a:rPr>
              <a:t> </a:t>
            </a:r>
            <a:r>
              <a:rPr lang="bg-BG" sz="3000" dirty="0" err="1" smtClean="0">
                <a:latin typeface="Gabriola" pitchFamily="82" charset="0"/>
              </a:rPr>
              <a:t>maison</a:t>
            </a:r>
            <a:r>
              <a:rPr lang="bg-BG" sz="3000" dirty="0" smtClean="0">
                <a:latin typeface="Gabriola" pitchFamily="82" charset="0"/>
              </a:rPr>
              <a:t> </a:t>
            </a:r>
            <a:r>
              <a:rPr lang="bg-BG" sz="3000" dirty="0" err="1" smtClean="0">
                <a:latin typeface="Gabriola" pitchFamily="82" charset="0"/>
              </a:rPr>
              <a:t>urbaine</a:t>
            </a:r>
            <a:r>
              <a:rPr lang="bg-BG" sz="3000" dirty="0" smtClean="0">
                <a:latin typeface="Gabriola" pitchFamily="82" charset="0"/>
              </a:rPr>
              <a:t>.</a:t>
            </a:r>
          </a:p>
          <a:p>
            <a:endParaRPr lang="bg-BG" dirty="0"/>
          </a:p>
        </p:txBody>
      </p:sp>
      <p:pic>
        <p:nvPicPr>
          <p:cNvPr id="1026" name="Picture 2" descr="http://img.over-blog.com/300x202/4/01/70/45/Suite1/Suite2/Suite3/suite4/suite5/suite6/suite7/Suite8/Suite9/Suite10/Suite12/Suite13/Suite14/suite15/suite16/suite17/S18/la-Victoire-tend-au-vainqueur-une-couronne-faite-avec-les-r.jpg"/>
          <p:cNvPicPr>
            <a:picLocks noChangeAspect="1" noChangeArrowheads="1"/>
          </p:cNvPicPr>
          <p:nvPr/>
        </p:nvPicPr>
        <p:blipFill>
          <a:blip r:embed="rId4" cstate="print"/>
          <a:stretch>
            <a:fillRect/>
          </a:stretch>
        </p:blipFill>
        <p:spPr bwMode="auto">
          <a:xfrm>
            <a:off x="827584" y="1700808"/>
            <a:ext cx="3080659" cy="208823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smtClean="0">
                <a:latin typeface="Blackadder ITC" pitchFamily="82" charset="0"/>
              </a:rPr>
              <a:t>Les </a:t>
            </a:r>
            <a:r>
              <a:rPr lang="en-US" dirty="0" err="1" smtClean="0">
                <a:latin typeface="Blackadder ITC" pitchFamily="82" charset="0"/>
              </a:rPr>
              <a:t>Jeux</a:t>
            </a:r>
            <a:r>
              <a:rPr lang="en-US" dirty="0" smtClean="0">
                <a:latin typeface="Blackadder ITC" pitchFamily="82" charset="0"/>
              </a:rPr>
              <a:t> </a:t>
            </a:r>
            <a:r>
              <a:rPr lang="en-US" dirty="0" err="1" smtClean="0">
                <a:latin typeface="Blackadder ITC" pitchFamily="82" charset="0"/>
              </a:rPr>
              <a:t>Olympiques</a:t>
            </a:r>
            <a:r>
              <a:rPr lang="en-US" dirty="0" smtClean="0">
                <a:latin typeface="Blackadder ITC" pitchFamily="82" charset="0"/>
              </a:rPr>
              <a:t> de </a:t>
            </a:r>
            <a:r>
              <a:rPr lang="en-US" dirty="0" err="1" smtClean="0">
                <a:latin typeface="Blackadder ITC" pitchFamily="82" charset="0"/>
              </a:rPr>
              <a:t>l’Antiquité</a:t>
            </a:r>
            <a:endParaRPr lang="bg-BG" dirty="0"/>
          </a:p>
        </p:txBody>
      </p:sp>
      <p:sp>
        <p:nvSpPr>
          <p:cNvPr id="3" name="Контейнер за съдържание 2"/>
          <p:cNvSpPr>
            <a:spLocks noGrp="1"/>
          </p:cNvSpPr>
          <p:nvPr>
            <p:ph idx="1"/>
          </p:nvPr>
        </p:nvSpPr>
        <p:spPr>
          <a:xfrm>
            <a:off x="0" y="1916832"/>
            <a:ext cx="5148064" cy="4104456"/>
          </a:xfrm>
        </p:spPr>
        <p:txBody>
          <a:bodyPr>
            <a:normAutofit/>
          </a:bodyPr>
          <a:lstStyle/>
          <a:p>
            <a:pPr>
              <a:buNone/>
            </a:pPr>
            <a:r>
              <a:rPr lang="bg-BG" dirty="0" smtClean="0"/>
              <a:t>	</a:t>
            </a:r>
            <a:r>
              <a:rPr lang="bg-BG" dirty="0" err="1" smtClean="0">
                <a:latin typeface="Gabriola" pitchFamily="82" charset="0"/>
              </a:rPr>
              <a:t>En</a:t>
            </a:r>
            <a:r>
              <a:rPr lang="bg-BG" dirty="0" smtClean="0">
                <a:latin typeface="Gabriola" pitchFamily="82" charset="0"/>
              </a:rPr>
              <a:t> 394 </a:t>
            </a:r>
            <a:r>
              <a:rPr lang="bg-BG" dirty="0" err="1" smtClean="0">
                <a:latin typeface="Gabriola" pitchFamily="82" charset="0"/>
              </a:rPr>
              <a:t>ap</a:t>
            </a:r>
            <a:r>
              <a:rPr lang="bg-BG" dirty="0" smtClean="0">
                <a:latin typeface="Gabriola" pitchFamily="82" charset="0"/>
              </a:rPr>
              <a:t>. JC. </a:t>
            </a:r>
            <a:r>
              <a:rPr lang="en-US" dirty="0" smtClean="0">
                <a:latin typeface="Gabriola" pitchFamily="82" charset="0"/>
              </a:rPr>
              <a:t>l’</a:t>
            </a:r>
            <a:r>
              <a:rPr lang="bg-BG" dirty="0" err="1" smtClean="0">
                <a:latin typeface="Gabriola" pitchFamily="82" charset="0"/>
              </a:rPr>
              <a:t>empereur</a:t>
            </a:r>
            <a:r>
              <a:rPr lang="bg-BG" dirty="0" smtClean="0">
                <a:latin typeface="Gabriola" pitchFamily="82" charset="0"/>
              </a:rPr>
              <a:t> </a:t>
            </a:r>
            <a:r>
              <a:rPr lang="bg-BG" dirty="0" err="1" smtClean="0">
                <a:latin typeface="Gabriola" pitchFamily="82" charset="0"/>
              </a:rPr>
              <a:t>Théodore</a:t>
            </a:r>
            <a:r>
              <a:rPr lang="bg-BG" dirty="0" smtClean="0">
                <a:latin typeface="Gabriola" pitchFamily="82" charset="0"/>
              </a:rPr>
              <a:t> </a:t>
            </a:r>
            <a:r>
              <a:rPr lang="en-US" dirty="0" smtClean="0">
                <a:latin typeface="Gabriola" pitchFamily="82" charset="0"/>
              </a:rPr>
              <a:t>I</a:t>
            </a:r>
            <a:r>
              <a:rPr lang="bg-BG" dirty="0" smtClean="0">
                <a:latin typeface="Gabriola" pitchFamily="82" charset="0"/>
              </a:rPr>
              <a:t> </a:t>
            </a:r>
            <a:r>
              <a:rPr lang="bg-BG" dirty="0" err="1" smtClean="0">
                <a:latin typeface="Gabriola" pitchFamily="82" charset="0"/>
              </a:rPr>
              <a:t>interdit</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Jeux</a:t>
            </a:r>
            <a:r>
              <a:rPr lang="bg-BG" dirty="0" smtClean="0">
                <a:latin typeface="Gabriola" pitchFamily="82" charset="0"/>
              </a:rPr>
              <a:t>, </a:t>
            </a:r>
            <a:r>
              <a:rPr lang="bg-BG" dirty="0" err="1" smtClean="0">
                <a:latin typeface="Gabriola" pitchFamily="82" charset="0"/>
              </a:rPr>
              <a:t>parce</a:t>
            </a:r>
            <a:r>
              <a:rPr lang="en-US" dirty="0">
                <a:latin typeface="Gabriola" pitchFamily="82" charset="0"/>
              </a:rPr>
              <a:t> </a:t>
            </a:r>
            <a:r>
              <a:rPr lang="bg-BG" dirty="0" err="1" smtClean="0">
                <a:latin typeface="Gabriola" pitchFamily="82" charset="0"/>
              </a:rPr>
              <a:t>que</a:t>
            </a:r>
            <a:r>
              <a:rPr lang="bg-BG" dirty="0" smtClean="0">
                <a:latin typeface="Gabriola" pitchFamily="82" charset="0"/>
              </a:rPr>
              <a:t>, </a:t>
            </a:r>
            <a:r>
              <a:rPr lang="bg-BG" dirty="0" err="1" smtClean="0">
                <a:latin typeface="Gabriola" pitchFamily="82" charset="0"/>
              </a:rPr>
              <a:t>dans</a:t>
            </a:r>
            <a:r>
              <a:rPr lang="bg-BG" dirty="0" smtClean="0">
                <a:latin typeface="Gabriola" pitchFamily="82" charset="0"/>
              </a:rPr>
              <a:t> </a:t>
            </a:r>
            <a:r>
              <a:rPr lang="bg-BG" dirty="0" err="1" smtClean="0">
                <a:latin typeface="Gabriola" pitchFamily="82" charset="0"/>
              </a:rPr>
              <a:t>l'ère</a:t>
            </a:r>
            <a:r>
              <a:rPr lang="bg-BG" dirty="0" smtClean="0">
                <a:latin typeface="Gabriola" pitchFamily="82" charset="0"/>
              </a:rPr>
              <a:t> </a:t>
            </a:r>
            <a:r>
              <a:rPr lang="bg-BG" dirty="0" err="1" smtClean="0">
                <a:latin typeface="Gabriola" pitchFamily="82" charset="0"/>
              </a:rPr>
              <a:t>du</a:t>
            </a:r>
            <a:r>
              <a:rPr lang="bg-BG" dirty="0" smtClean="0">
                <a:latin typeface="Gabriola" pitchFamily="82" charset="0"/>
              </a:rPr>
              <a:t> </a:t>
            </a:r>
            <a:r>
              <a:rPr lang="bg-BG" dirty="0" err="1" smtClean="0">
                <a:latin typeface="Gabriola" pitchFamily="82" charset="0"/>
              </a:rPr>
              <a:t>christianisme</a:t>
            </a:r>
            <a:r>
              <a:rPr lang="bg-BG" dirty="0" smtClean="0">
                <a:latin typeface="Gabriola" pitchFamily="82" charset="0"/>
              </a:rPr>
              <a:t> </a:t>
            </a:r>
            <a:r>
              <a:rPr lang="bg-BG" dirty="0" err="1" smtClean="0">
                <a:latin typeface="Gabriola" pitchFamily="82" charset="0"/>
              </a:rPr>
              <a:t>ils</a:t>
            </a:r>
            <a:r>
              <a:rPr lang="bg-BG" dirty="0" smtClean="0">
                <a:latin typeface="Gabriola" pitchFamily="82" charset="0"/>
              </a:rPr>
              <a:t> </a:t>
            </a:r>
            <a:r>
              <a:rPr lang="bg-BG" dirty="0" err="1" smtClean="0">
                <a:latin typeface="Gabriola" pitchFamily="82" charset="0"/>
              </a:rPr>
              <a:t>étaient</a:t>
            </a:r>
            <a:r>
              <a:rPr lang="bg-BG" dirty="0" smtClean="0">
                <a:latin typeface="Gabriola" pitchFamily="82" charset="0"/>
              </a:rPr>
              <a:t> </a:t>
            </a:r>
            <a:r>
              <a:rPr lang="bg-BG" dirty="0" err="1" smtClean="0">
                <a:latin typeface="Gabriola" pitchFamily="82" charset="0"/>
              </a:rPr>
              <a:t>considérés</a:t>
            </a:r>
            <a:r>
              <a:rPr lang="bg-BG" dirty="0" smtClean="0">
                <a:latin typeface="Gabriola" pitchFamily="82" charset="0"/>
              </a:rPr>
              <a:t> </a:t>
            </a:r>
            <a:r>
              <a:rPr lang="bg-BG" dirty="0" err="1" smtClean="0">
                <a:latin typeface="Gabriola" pitchFamily="82" charset="0"/>
              </a:rPr>
              <a:t>comme</a:t>
            </a:r>
            <a:r>
              <a:rPr lang="bg-BG" dirty="0" smtClean="0">
                <a:latin typeface="Gabriola" pitchFamily="82" charset="0"/>
              </a:rPr>
              <a:t> </a:t>
            </a:r>
            <a:r>
              <a:rPr lang="bg-BG" dirty="0" err="1" smtClean="0">
                <a:latin typeface="Gabriola" pitchFamily="82" charset="0"/>
              </a:rPr>
              <a:t>païen</a:t>
            </a:r>
            <a:r>
              <a:rPr lang="en-US" dirty="0" smtClean="0">
                <a:latin typeface="Gabriola" pitchFamily="82" charset="0"/>
              </a:rPr>
              <a:t>s</a:t>
            </a:r>
            <a:r>
              <a:rPr lang="bg-BG" dirty="0" smtClean="0">
                <a:latin typeface="Gabriola" pitchFamily="82" charset="0"/>
              </a:rPr>
              <a:t>. </a:t>
            </a:r>
            <a:r>
              <a:rPr lang="bg-BG" dirty="0" err="1" smtClean="0">
                <a:latin typeface="Gabriola" pitchFamily="82" charset="0"/>
              </a:rPr>
              <a:t>Jusque-là</a:t>
            </a:r>
            <a:r>
              <a:rPr lang="bg-BG" dirty="0" smtClean="0">
                <a:latin typeface="Gabriola" pitchFamily="82" charset="0"/>
              </a:rPr>
              <a:t>, </a:t>
            </a:r>
            <a:r>
              <a:rPr lang="bg-BG" dirty="0" err="1" smtClean="0">
                <a:latin typeface="Gabriola" pitchFamily="82" charset="0"/>
              </a:rPr>
              <a:t>ils</a:t>
            </a:r>
            <a:r>
              <a:rPr lang="bg-BG" dirty="0" smtClean="0">
                <a:latin typeface="Gabriola" pitchFamily="82" charset="0"/>
              </a:rPr>
              <a:t> </a:t>
            </a:r>
            <a:r>
              <a:rPr lang="bg-BG" dirty="0" err="1" smtClean="0">
                <a:latin typeface="Gabriola" pitchFamily="82" charset="0"/>
              </a:rPr>
              <a:t>sont</a:t>
            </a:r>
            <a:r>
              <a:rPr lang="bg-BG" dirty="0" smtClean="0">
                <a:latin typeface="Gabriola" pitchFamily="82" charset="0"/>
              </a:rPr>
              <a:t> </a:t>
            </a:r>
            <a:r>
              <a:rPr lang="bg-BG" dirty="0" err="1" smtClean="0">
                <a:latin typeface="Gabriola" pitchFamily="82" charset="0"/>
              </a:rPr>
              <a:t>déjà</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athlètes</a:t>
            </a:r>
            <a:r>
              <a:rPr lang="bg-BG" dirty="0" smtClean="0">
                <a:latin typeface="Gabriola" pitchFamily="82" charset="0"/>
              </a:rPr>
              <a:t> </a:t>
            </a:r>
            <a:r>
              <a:rPr lang="bg-BG" dirty="0" err="1" smtClean="0">
                <a:latin typeface="Gabriola" pitchFamily="82" charset="0"/>
              </a:rPr>
              <a:t>professionnels</a:t>
            </a:r>
            <a:r>
              <a:rPr lang="bg-BG" dirty="0" smtClean="0">
                <a:latin typeface="Gabriola" pitchFamily="82" charset="0"/>
              </a:rPr>
              <a:t> </a:t>
            </a:r>
            <a:r>
              <a:rPr lang="bg-BG" dirty="0" err="1" smtClean="0">
                <a:latin typeface="Gabriola" pitchFamily="82" charset="0"/>
              </a:rPr>
              <a:t>concernés</a:t>
            </a:r>
            <a:r>
              <a:rPr lang="bg-BG" dirty="0" smtClean="0">
                <a:latin typeface="Gabriola" pitchFamily="82" charset="0"/>
              </a:rPr>
              <a:t> </a:t>
            </a:r>
            <a:r>
              <a:rPr lang="bg-BG" dirty="0" err="1" smtClean="0">
                <a:latin typeface="Gabriola" pitchFamily="82" charset="0"/>
              </a:rPr>
              <a:t>qui</a:t>
            </a:r>
            <a:r>
              <a:rPr lang="bg-BG" dirty="0" smtClean="0">
                <a:latin typeface="Gabriola" pitchFamily="82" charset="0"/>
              </a:rPr>
              <a:t> </a:t>
            </a:r>
            <a:r>
              <a:rPr lang="bg-BG" dirty="0" err="1" smtClean="0">
                <a:latin typeface="Gabriola" pitchFamily="82" charset="0"/>
              </a:rPr>
              <a:t>ont</a:t>
            </a:r>
            <a:r>
              <a:rPr lang="bg-BG" dirty="0" smtClean="0">
                <a:latin typeface="Gabriola" pitchFamily="82" charset="0"/>
              </a:rPr>
              <a:t> </a:t>
            </a:r>
            <a:r>
              <a:rPr lang="bg-BG" dirty="0" err="1" smtClean="0">
                <a:latin typeface="Gabriola" pitchFamily="82" charset="0"/>
              </a:rPr>
              <a:t>été</a:t>
            </a:r>
            <a:r>
              <a:rPr lang="bg-BG" dirty="0" smtClean="0">
                <a:latin typeface="Gabriola" pitchFamily="82" charset="0"/>
              </a:rPr>
              <a:t> </a:t>
            </a:r>
            <a:r>
              <a:rPr lang="bg-BG" dirty="0" err="1" smtClean="0">
                <a:latin typeface="Gabriola" pitchFamily="82" charset="0"/>
              </a:rPr>
              <a:t>formés</a:t>
            </a:r>
            <a:r>
              <a:rPr lang="bg-BG" dirty="0" smtClean="0">
                <a:latin typeface="Gabriola" pitchFamily="82" charset="0"/>
              </a:rPr>
              <a:t> </a:t>
            </a:r>
            <a:r>
              <a:rPr lang="bg-BG" dirty="0" err="1" smtClean="0">
                <a:latin typeface="Gabriola" pitchFamily="82" charset="0"/>
              </a:rPr>
              <a:t>pendant</a:t>
            </a:r>
            <a:r>
              <a:rPr lang="bg-BG" dirty="0" smtClean="0">
                <a:latin typeface="Gabriola" pitchFamily="82" charset="0"/>
              </a:rPr>
              <a:t> </a:t>
            </a:r>
            <a:r>
              <a:rPr lang="bg-BG" dirty="0" err="1" smtClean="0">
                <a:latin typeface="Gabriola" pitchFamily="82" charset="0"/>
              </a:rPr>
              <a:t>un</a:t>
            </a:r>
            <a:r>
              <a:rPr lang="bg-BG" dirty="0" smtClean="0">
                <a:latin typeface="Gabriola" pitchFamily="82" charset="0"/>
              </a:rPr>
              <a:t> </a:t>
            </a:r>
            <a:r>
              <a:rPr lang="bg-BG" dirty="0" err="1" smtClean="0">
                <a:latin typeface="Gabriola" pitchFamily="82" charset="0"/>
              </a:rPr>
              <a:t>an</a:t>
            </a:r>
            <a:r>
              <a:rPr lang="bg-BG" dirty="0" smtClean="0">
                <a:latin typeface="Gabriola" pitchFamily="82" charset="0"/>
              </a:rPr>
              <a:t> </a:t>
            </a:r>
            <a:r>
              <a:rPr lang="bg-BG" dirty="0" err="1" smtClean="0">
                <a:latin typeface="Gabriola" pitchFamily="82" charset="0"/>
              </a:rPr>
              <a:t>et</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concourir</a:t>
            </a:r>
            <a:r>
              <a:rPr lang="bg-BG" dirty="0" smtClean="0">
                <a:latin typeface="Gabriola" pitchFamily="82" charset="0"/>
              </a:rPr>
              <a:t> </a:t>
            </a:r>
            <a:r>
              <a:rPr lang="bg-BG" dirty="0" err="1" smtClean="0">
                <a:latin typeface="Gabriola" pitchFamily="82" charset="0"/>
              </a:rPr>
              <a:t>pour</a:t>
            </a:r>
            <a:r>
              <a:rPr lang="bg-BG" dirty="0" smtClean="0">
                <a:latin typeface="Gabriola" pitchFamily="82" charset="0"/>
              </a:rPr>
              <a:t> </a:t>
            </a:r>
            <a:r>
              <a:rPr lang="bg-BG" dirty="0" err="1" smtClean="0">
                <a:latin typeface="Gabriola" pitchFamily="82" charset="0"/>
              </a:rPr>
              <a:t>des</a:t>
            </a:r>
            <a:r>
              <a:rPr lang="bg-BG" dirty="0" smtClean="0">
                <a:latin typeface="Gabriola" pitchFamily="82" charset="0"/>
              </a:rPr>
              <a:t> </a:t>
            </a:r>
            <a:r>
              <a:rPr lang="bg-BG" dirty="0" err="1" smtClean="0">
                <a:latin typeface="Gabriola" pitchFamily="82" charset="0"/>
              </a:rPr>
              <a:t>prix</a:t>
            </a:r>
            <a:r>
              <a:rPr lang="bg-BG" dirty="0" smtClean="0">
                <a:latin typeface="Gabriola" pitchFamily="82" charset="0"/>
              </a:rPr>
              <a:t> </a:t>
            </a:r>
            <a:r>
              <a:rPr lang="bg-BG" dirty="0" err="1" smtClean="0">
                <a:latin typeface="Gabriola" pitchFamily="82" charset="0"/>
              </a:rPr>
              <a:t>en</a:t>
            </a:r>
            <a:r>
              <a:rPr lang="bg-BG" dirty="0" smtClean="0">
                <a:latin typeface="Gabriola" pitchFamily="82" charset="0"/>
              </a:rPr>
              <a:t> </a:t>
            </a:r>
            <a:r>
              <a:rPr lang="bg-BG" dirty="0" err="1" smtClean="0">
                <a:latin typeface="Gabriola" pitchFamily="82" charset="0"/>
              </a:rPr>
              <a:t>argent</a:t>
            </a:r>
            <a:r>
              <a:rPr lang="bg-BG" dirty="0" smtClean="0">
                <a:latin typeface="Gabriola" pitchFamily="82" charset="0"/>
              </a:rPr>
              <a:t>. </a:t>
            </a:r>
          </a:p>
          <a:p>
            <a:pPr>
              <a:buNone/>
            </a:pP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36866" name="Picture 2" descr="http://marseillehistoludo.free.fr/marseille/cm2a/images/antiquite/la-vie/olymp1.jpeg"/>
          <p:cNvPicPr>
            <a:picLocks noChangeAspect="1" noChangeArrowheads="1"/>
          </p:cNvPicPr>
          <p:nvPr/>
        </p:nvPicPr>
        <p:blipFill>
          <a:blip r:embed="rId4" cstate="print">
            <a:clrChange>
              <a:clrFrom>
                <a:srgbClr val="A5DAF9"/>
              </a:clrFrom>
              <a:clrTo>
                <a:srgbClr val="A5DAF9">
                  <a:alpha val="0"/>
                </a:srgbClr>
              </a:clrTo>
            </a:clrChange>
          </a:blip>
          <a:srcRect t="3922"/>
          <a:stretch>
            <a:fillRect/>
          </a:stretch>
        </p:blipFill>
        <p:spPr bwMode="auto">
          <a:xfrm>
            <a:off x="5004048" y="1844824"/>
            <a:ext cx="4139952" cy="352839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smtClean="0">
                <a:latin typeface="Blackadder ITC" pitchFamily="82" charset="0"/>
              </a:rPr>
              <a:t>Les </a:t>
            </a:r>
            <a:r>
              <a:rPr lang="en-US" dirty="0" err="1" smtClean="0">
                <a:latin typeface="Blackadder ITC" pitchFamily="82" charset="0"/>
              </a:rPr>
              <a:t>Jeux</a:t>
            </a:r>
            <a:r>
              <a:rPr lang="en-US" dirty="0" smtClean="0">
                <a:latin typeface="Blackadder ITC" pitchFamily="82" charset="0"/>
              </a:rPr>
              <a:t> </a:t>
            </a:r>
            <a:r>
              <a:rPr lang="en-US" dirty="0" err="1" smtClean="0">
                <a:latin typeface="Blackadder ITC" pitchFamily="82" charset="0"/>
              </a:rPr>
              <a:t>Olympiques</a:t>
            </a:r>
            <a:r>
              <a:rPr lang="en-US" dirty="0" smtClean="0">
                <a:latin typeface="Blackadder ITC" pitchFamily="82" charset="0"/>
              </a:rPr>
              <a:t> de </a:t>
            </a:r>
            <a:r>
              <a:rPr lang="en-US" dirty="0" err="1" smtClean="0">
                <a:latin typeface="Blackadder ITC" pitchFamily="82" charset="0"/>
              </a:rPr>
              <a:t>l’Antiquité</a:t>
            </a:r>
            <a:endParaRPr lang="bg-BG" dirty="0"/>
          </a:p>
        </p:txBody>
      </p:sp>
      <p:sp>
        <p:nvSpPr>
          <p:cNvPr id="3" name="Контейнер за съдържание 2"/>
          <p:cNvSpPr>
            <a:spLocks noGrp="1"/>
          </p:cNvSpPr>
          <p:nvPr>
            <p:ph idx="1"/>
          </p:nvPr>
        </p:nvSpPr>
        <p:spPr>
          <a:xfrm>
            <a:off x="323528" y="5085184"/>
            <a:ext cx="6696744" cy="1772816"/>
          </a:xfrm>
        </p:spPr>
        <p:txBody>
          <a:bodyPr>
            <a:normAutofit/>
          </a:bodyPr>
          <a:lstStyle/>
          <a:p>
            <a:pPr>
              <a:buNone/>
            </a:pPr>
            <a:r>
              <a:rPr lang="bg-BG" dirty="0" smtClean="0">
                <a:latin typeface="Gabriola" pitchFamily="82" charset="0"/>
              </a:rPr>
              <a:t>	</a:t>
            </a:r>
            <a:r>
              <a:rPr lang="bg-BG" dirty="0" err="1" smtClean="0">
                <a:latin typeface="Gabriola" pitchFamily="82" charset="0"/>
              </a:rPr>
              <a:t>Une</a:t>
            </a:r>
            <a:r>
              <a:rPr lang="bg-BG" dirty="0" smtClean="0">
                <a:latin typeface="Gabriola" pitchFamily="82" charset="0"/>
              </a:rPr>
              <a:t> </a:t>
            </a:r>
            <a:r>
              <a:rPr lang="bg-BG" dirty="0" err="1" smtClean="0">
                <a:latin typeface="Gabriola" pitchFamily="82" charset="0"/>
              </a:rPr>
              <a:t>des</a:t>
            </a:r>
            <a:r>
              <a:rPr lang="bg-BG" dirty="0" smtClean="0">
                <a:latin typeface="Gabriola" pitchFamily="82" charset="0"/>
              </a:rPr>
              <a:t> </a:t>
            </a:r>
            <a:r>
              <a:rPr lang="bg-BG" dirty="0" err="1" smtClean="0">
                <a:latin typeface="Gabriola" pitchFamily="82" charset="0"/>
              </a:rPr>
              <a:t>sept</a:t>
            </a:r>
            <a:r>
              <a:rPr lang="bg-BG" dirty="0" smtClean="0">
                <a:latin typeface="Gabriola" pitchFamily="82" charset="0"/>
              </a:rPr>
              <a:t> </a:t>
            </a:r>
            <a:r>
              <a:rPr lang="bg-BG" dirty="0" err="1" smtClean="0">
                <a:latin typeface="Gabriola" pitchFamily="82" charset="0"/>
              </a:rPr>
              <a:t>merveilles</a:t>
            </a:r>
            <a:r>
              <a:rPr lang="bg-BG" dirty="0" smtClean="0">
                <a:latin typeface="Gabriola" pitchFamily="82" charset="0"/>
              </a:rPr>
              <a:t> </a:t>
            </a:r>
            <a:r>
              <a:rPr lang="bg-BG" dirty="0" err="1" smtClean="0">
                <a:latin typeface="Gabriola" pitchFamily="82" charset="0"/>
              </a:rPr>
              <a:t>du</a:t>
            </a:r>
            <a:r>
              <a:rPr lang="bg-BG" dirty="0" smtClean="0">
                <a:latin typeface="Gabriola" pitchFamily="82" charset="0"/>
              </a:rPr>
              <a:t> </a:t>
            </a:r>
            <a:r>
              <a:rPr lang="bg-BG" dirty="0" err="1" smtClean="0">
                <a:latin typeface="Gabriola" pitchFamily="82" charset="0"/>
              </a:rPr>
              <a:t>monde</a:t>
            </a:r>
            <a:r>
              <a:rPr lang="bg-BG" dirty="0" smtClean="0">
                <a:latin typeface="Gabriola" pitchFamily="82" charset="0"/>
              </a:rPr>
              <a:t> - </a:t>
            </a:r>
            <a:r>
              <a:rPr lang="bg-BG" dirty="0" err="1" smtClean="0">
                <a:latin typeface="Gabriola" pitchFamily="82" charset="0"/>
              </a:rPr>
              <a:t>le</a:t>
            </a:r>
            <a:r>
              <a:rPr lang="bg-BG" dirty="0" smtClean="0">
                <a:latin typeface="Gabriola" pitchFamily="82" charset="0"/>
              </a:rPr>
              <a:t> </a:t>
            </a:r>
            <a:r>
              <a:rPr lang="bg-BG" dirty="0" err="1" smtClean="0">
                <a:latin typeface="Gabriola" pitchFamily="82" charset="0"/>
              </a:rPr>
              <a:t>temple</a:t>
            </a:r>
            <a:r>
              <a:rPr lang="bg-BG" dirty="0" smtClean="0">
                <a:latin typeface="Gabriola" pitchFamily="82" charset="0"/>
              </a:rPr>
              <a:t> </a:t>
            </a:r>
            <a:r>
              <a:rPr lang="bg-BG" dirty="0" err="1" smtClean="0">
                <a:latin typeface="Gabriola" pitchFamily="82" charset="0"/>
              </a:rPr>
              <a:t>et</a:t>
            </a:r>
            <a:r>
              <a:rPr lang="bg-BG" dirty="0" smtClean="0">
                <a:latin typeface="Gabriola" pitchFamily="82" charset="0"/>
              </a:rPr>
              <a:t> </a:t>
            </a:r>
            <a:r>
              <a:rPr lang="bg-BG" dirty="0" err="1" smtClean="0">
                <a:latin typeface="Gabriola" pitchFamily="82" charset="0"/>
              </a:rPr>
              <a:t>la</a:t>
            </a:r>
            <a:r>
              <a:rPr lang="bg-BG" dirty="0" smtClean="0">
                <a:latin typeface="Gabriola" pitchFamily="82" charset="0"/>
              </a:rPr>
              <a:t> </a:t>
            </a:r>
            <a:r>
              <a:rPr lang="bg-BG" dirty="0" err="1" smtClean="0">
                <a:latin typeface="Gabriola" pitchFamily="82" charset="0"/>
              </a:rPr>
              <a:t>statue</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Zeus</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Phidias</a:t>
            </a:r>
            <a:r>
              <a:rPr lang="bg-BG" dirty="0" smtClean="0">
                <a:latin typeface="Gabriola" pitchFamily="82" charset="0"/>
              </a:rPr>
              <a:t>, </a:t>
            </a:r>
            <a:r>
              <a:rPr lang="bg-BG" dirty="0" err="1" smtClean="0">
                <a:latin typeface="Gabriola" pitchFamily="82" charset="0"/>
              </a:rPr>
              <a:t>le</a:t>
            </a:r>
            <a:r>
              <a:rPr lang="bg-BG" dirty="0" smtClean="0">
                <a:latin typeface="Gabriola" pitchFamily="82" charset="0"/>
              </a:rPr>
              <a:t> </a:t>
            </a:r>
            <a:r>
              <a:rPr lang="bg-BG" dirty="0" err="1" smtClean="0">
                <a:latin typeface="Gabriola" pitchFamily="82" charset="0"/>
              </a:rPr>
              <a:t>temple</a:t>
            </a:r>
            <a:r>
              <a:rPr lang="bg-BG" dirty="0" smtClean="0">
                <a:latin typeface="Gabriola" pitchFamily="82" charset="0"/>
              </a:rPr>
              <a:t> </a:t>
            </a:r>
            <a:r>
              <a:rPr lang="bg-BG" dirty="0" err="1" smtClean="0">
                <a:latin typeface="Gabriola" pitchFamily="82" charset="0"/>
              </a:rPr>
              <a:t>d'Héra</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sanctuaires</a:t>
            </a:r>
            <a:r>
              <a:rPr lang="bg-BG" dirty="0" smtClean="0">
                <a:latin typeface="Gabriola" pitchFamily="82" charset="0"/>
              </a:rPr>
              <a:t> </a:t>
            </a:r>
            <a:r>
              <a:rPr lang="bg-BG" dirty="0" err="1" smtClean="0">
                <a:latin typeface="Gabriola" pitchFamily="82" charset="0"/>
              </a:rPr>
              <a:t>ont</a:t>
            </a:r>
            <a:r>
              <a:rPr lang="bg-BG" dirty="0" smtClean="0">
                <a:latin typeface="Gabriola" pitchFamily="82" charset="0"/>
              </a:rPr>
              <a:t> </a:t>
            </a:r>
            <a:r>
              <a:rPr lang="bg-BG" dirty="0" err="1" smtClean="0">
                <a:latin typeface="Gabriola" pitchFamily="82" charset="0"/>
              </a:rPr>
              <a:t>été</a:t>
            </a:r>
            <a:r>
              <a:rPr lang="bg-BG" dirty="0" smtClean="0">
                <a:latin typeface="Gabriola" pitchFamily="82" charset="0"/>
              </a:rPr>
              <a:t> </a:t>
            </a:r>
            <a:r>
              <a:rPr lang="bg-BG" dirty="0" err="1" smtClean="0">
                <a:latin typeface="Gabriola" pitchFamily="82" charset="0"/>
              </a:rPr>
              <a:t>brûlés</a:t>
            </a:r>
            <a:r>
              <a:rPr lang="bg-BG" dirty="0" smtClean="0">
                <a:latin typeface="Gabriola" pitchFamily="82" charset="0"/>
              </a:rPr>
              <a:t> </a:t>
            </a:r>
            <a:r>
              <a:rPr lang="bg-BG" dirty="0" err="1" smtClean="0">
                <a:latin typeface="Gabriola" pitchFamily="82" charset="0"/>
              </a:rPr>
              <a:t>par</a:t>
            </a:r>
            <a:r>
              <a:rPr lang="bg-BG" dirty="0" smtClean="0">
                <a:latin typeface="Gabriola" pitchFamily="82" charset="0"/>
              </a:rPr>
              <a:t> </a:t>
            </a:r>
            <a:r>
              <a:rPr lang="bg-BG" dirty="0" err="1" smtClean="0">
                <a:latin typeface="Gabriola" pitchFamily="82" charset="0"/>
              </a:rPr>
              <a:t>Théodore</a:t>
            </a:r>
            <a:r>
              <a:rPr lang="bg-BG" dirty="0" smtClean="0">
                <a:latin typeface="Gabriola" pitchFamily="82" charset="0"/>
              </a:rPr>
              <a:t> II.</a:t>
            </a: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35842" name="Picture 2" descr="https://ppurvanov.files.wordpress.com/2013/12/statue_of_zeus.jpg"/>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2555776" y="1340768"/>
            <a:ext cx="4464496" cy="36460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2" descr="https://upload.wikimedia.org/wikipedia/commons/6/61/Grey_Point.gif">
            <a:hlinkClick r:id="rId5" action="ppaction://hlinksldjump"/>
          </p:cNvPr>
          <p:cNvPicPr>
            <a:picLocks noChangeAspect="1" noChangeArrowheads="1"/>
          </p:cNvPicPr>
          <p:nvPr/>
        </p:nvPicPr>
        <p:blipFill>
          <a:blip r:embed="rId6" cstate="print">
            <a:duotone>
              <a:prstClr val="black"/>
              <a:schemeClr val="accent6">
                <a:tint val="45000"/>
                <a:satMod val="400000"/>
              </a:schemeClr>
            </a:duotone>
          </a:blip>
          <a:srcRect/>
          <a:stretch>
            <a:fillRect/>
          </a:stretch>
        </p:blipFill>
        <p:spPr bwMode="auto">
          <a:xfrm>
            <a:off x="7020272" y="3789040"/>
            <a:ext cx="1944215" cy="194421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a:xfrm>
            <a:off x="457200" y="836712"/>
            <a:ext cx="8229600" cy="580926"/>
          </a:xfrm>
        </p:spPr>
        <p:txBody>
          <a:bodyPr>
            <a:normAutofit fontScale="90000"/>
          </a:bodyPr>
          <a:lstStyle/>
          <a:p>
            <a:r>
              <a:rPr lang="fr-FR" sz="4900" dirty="0" smtClean="0">
                <a:latin typeface="Blackadder ITC" pitchFamily="82" charset="0"/>
              </a:rPr>
              <a:t>La naissance des jeux olympiques modernes</a:t>
            </a:r>
            <a:endParaRPr lang="bg-BG" dirty="0"/>
          </a:p>
        </p:txBody>
      </p:sp>
      <p:sp>
        <p:nvSpPr>
          <p:cNvPr id="3" name="Контейнер за съдържание 2"/>
          <p:cNvSpPr>
            <a:spLocks noGrp="1"/>
          </p:cNvSpPr>
          <p:nvPr>
            <p:ph idx="1"/>
          </p:nvPr>
        </p:nvSpPr>
        <p:spPr>
          <a:xfrm>
            <a:off x="179512" y="2132856"/>
            <a:ext cx="4536504" cy="4149080"/>
          </a:xfrm>
        </p:spPr>
        <p:txBody>
          <a:bodyPr>
            <a:normAutofit/>
          </a:bodyPr>
          <a:lstStyle/>
          <a:p>
            <a:pPr>
              <a:buNone/>
            </a:pPr>
            <a:r>
              <a:rPr lang="bg-BG" dirty="0" smtClean="0"/>
              <a:t>	</a:t>
            </a:r>
            <a:r>
              <a:rPr lang="de-DE" dirty="0" smtClean="0">
                <a:latin typeface="Gabriola" pitchFamily="82" charset="0"/>
              </a:rPr>
              <a:t>Au </a:t>
            </a:r>
            <a:r>
              <a:rPr lang="de-DE" dirty="0" err="1" smtClean="0">
                <a:latin typeface="Gabriola" pitchFamily="82" charset="0"/>
              </a:rPr>
              <a:t>XIXe</a:t>
            </a:r>
            <a:r>
              <a:rPr lang="de-DE" dirty="0" smtClean="0">
                <a:latin typeface="Gabriola" pitchFamily="82" charset="0"/>
              </a:rPr>
              <a:t> </a:t>
            </a:r>
            <a:r>
              <a:rPr lang="de-DE" dirty="0" err="1" smtClean="0">
                <a:latin typeface="Gabriola" pitchFamily="82" charset="0"/>
              </a:rPr>
              <a:t>siècle</a:t>
            </a:r>
            <a:r>
              <a:rPr lang="de-DE" dirty="0" smtClean="0">
                <a:latin typeface="Gabriola" pitchFamily="82" charset="0"/>
              </a:rPr>
              <a:t> i</a:t>
            </a:r>
            <a:r>
              <a:rPr lang="bg-BG" dirty="0" err="1" smtClean="0">
                <a:latin typeface="Gabriola" pitchFamily="82" charset="0"/>
              </a:rPr>
              <a:t>nspiré</a:t>
            </a:r>
            <a:r>
              <a:rPr lang="bg-BG" dirty="0" smtClean="0">
                <a:latin typeface="Gabriola" pitchFamily="82" charset="0"/>
              </a:rPr>
              <a:t> </a:t>
            </a:r>
            <a:r>
              <a:rPr lang="bg-BG" dirty="0" err="1" smtClean="0">
                <a:latin typeface="Gabriola" pitchFamily="82" charset="0"/>
              </a:rPr>
              <a:t>par</a:t>
            </a:r>
            <a:r>
              <a:rPr lang="bg-BG" dirty="0" smtClean="0">
                <a:latin typeface="Gabriola" pitchFamily="82" charset="0"/>
              </a:rPr>
              <a:t> </a:t>
            </a:r>
            <a:r>
              <a:rPr lang="en-US" dirty="0" err="1">
                <a:latin typeface="Gabriola" pitchFamily="82" charset="0"/>
              </a:rPr>
              <a:t>l</a:t>
            </a:r>
            <a:r>
              <a:rPr lang="bg-BG" dirty="0" err="1" smtClean="0">
                <a:latin typeface="Gabriola" pitchFamily="82" charset="0"/>
              </a:rPr>
              <a:t>es</a:t>
            </a:r>
            <a:r>
              <a:rPr lang="bg-BG" dirty="0" smtClean="0">
                <a:latin typeface="Gabriola" pitchFamily="82" charset="0"/>
              </a:rPr>
              <a:t> </a:t>
            </a:r>
            <a:r>
              <a:rPr lang="bg-BG" dirty="0" err="1" smtClean="0">
                <a:latin typeface="Gabriola" pitchFamily="82" charset="0"/>
              </a:rPr>
              <a:t>Jeux</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l’Antiquité</a:t>
            </a:r>
            <a:r>
              <a:rPr lang="bg-BG" dirty="0" smtClean="0">
                <a:latin typeface="Gabriola" pitchFamily="82" charset="0"/>
              </a:rPr>
              <a:t>, </a:t>
            </a:r>
            <a:r>
              <a:rPr lang="de-DE" dirty="0" smtClean="0">
                <a:latin typeface="Gabriola" pitchFamily="82" charset="0"/>
              </a:rPr>
              <a:t>le </a:t>
            </a:r>
            <a:r>
              <a:rPr lang="de-DE" dirty="0" err="1" smtClean="0">
                <a:latin typeface="Gabriola" pitchFamily="82" charset="0"/>
              </a:rPr>
              <a:t>baron</a:t>
            </a:r>
            <a:r>
              <a:rPr lang="de-DE" dirty="0" smtClean="0">
                <a:latin typeface="Gabriola" pitchFamily="82" charset="0"/>
              </a:rPr>
              <a:t> Pierre de Coubertin </a:t>
            </a:r>
            <a:r>
              <a:rPr lang="de-DE" dirty="0" err="1" smtClean="0">
                <a:latin typeface="Gabriola" pitchFamily="82" charset="0"/>
              </a:rPr>
              <a:t>fonde</a:t>
            </a:r>
            <a:r>
              <a:rPr lang="de-DE" dirty="0" smtClean="0">
                <a:latin typeface="Gabriola" pitchFamily="82" charset="0"/>
              </a:rPr>
              <a:t> </a:t>
            </a:r>
            <a:r>
              <a:rPr lang="bg-BG" dirty="0" err="1" smtClean="0">
                <a:latin typeface="Gabriola" pitchFamily="82" charset="0"/>
              </a:rPr>
              <a:t>des</a:t>
            </a:r>
            <a:r>
              <a:rPr lang="bg-BG" dirty="0" smtClean="0">
                <a:latin typeface="Gabriola" pitchFamily="82" charset="0"/>
              </a:rPr>
              <a:t> </a:t>
            </a:r>
            <a:r>
              <a:rPr lang="bg-BG" dirty="0" err="1" smtClean="0">
                <a:latin typeface="Gabriola" pitchFamily="82" charset="0"/>
              </a:rPr>
              <a:t>Jeux</a:t>
            </a:r>
            <a:r>
              <a:rPr lang="bg-BG" dirty="0" smtClean="0">
                <a:latin typeface="Gabriola" pitchFamily="82" charset="0"/>
              </a:rPr>
              <a:t> </a:t>
            </a:r>
            <a:r>
              <a:rPr lang="bg-BG" dirty="0" err="1" smtClean="0">
                <a:latin typeface="Gabriola" pitchFamily="82" charset="0"/>
              </a:rPr>
              <a:t>Olympiques</a:t>
            </a:r>
            <a:r>
              <a:rPr lang="bg-BG" dirty="0" smtClean="0">
                <a:latin typeface="Gabriola" pitchFamily="82" charset="0"/>
              </a:rPr>
              <a:t> </a:t>
            </a:r>
            <a:r>
              <a:rPr lang="bg-BG" dirty="0" err="1" smtClean="0">
                <a:latin typeface="Gabriola" pitchFamily="82" charset="0"/>
              </a:rPr>
              <a:t>modernes</a:t>
            </a:r>
            <a:r>
              <a:rPr lang="bg-BG" dirty="0" smtClean="0">
                <a:latin typeface="Gabriola" pitchFamily="82" charset="0"/>
              </a:rPr>
              <a:t>. </a:t>
            </a:r>
            <a:r>
              <a:rPr lang="de-DE" dirty="0" smtClean="0">
                <a:latin typeface="Gabriola" pitchFamily="82" charset="0"/>
              </a:rPr>
              <a:t>Il </a:t>
            </a:r>
            <a:r>
              <a:rPr lang="de-DE" dirty="0" err="1" smtClean="0">
                <a:latin typeface="Gabriola" pitchFamily="82" charset="0"/>
              </a:rPr>
              <a:t>est</a:t>
            </a:r>
            <a:r>
              <a:rPr lang="de-DE" dirty="0" smtClean="0">
                <a:latin typeface="Gabriola" pitchFamily="82" charset="0"/>
              </a:rPr>
              <a:t> n</a:t>
            </a:r>
            <a:r>
              <a:rPr lang="bg-BG" dirty="0" smtClean="0">
                <a:latin typeface="Gabriola" pitchFamily="82" charset="0"/>
              </a:rPr>
              <a:t>é á </a:t>
            </a:r>
            <a:r>
              <a:rPr lang="de-DE" dirty="0" smtClean="0">
                <a:latin typeface="Gabriola" pitchFamily="82" charset="0"/>
              </a:rPr>
              <a:t>Paris le</a:t>
            </a:r>
            <a:r>
              <a:rPr lang="en-US" dirty="0" smtClean="0">
                <a:latin typeface="Gabriola" pitchFamily="82" charset="0"/>
              </a:rPr>
              <a:t> 01. </a:t>
            </a:r>
            <a:r>
              <a:rPr lang="en-US" dirty="0" err="1" smtClean="0">
                <a:latin typeface="Gabriola" pitchFamily="82" charset="0"/>
              </a:rPr>
              <a:t>Janvier</a:t>
            </a:r>
            <a:r>
              <a:rPr lang="en-US" dirty="0" smtClean="0">
                <a:latin typeface="Gabriola" pitchFamily="82" charset="0"/>
              </a:rPr>
              <a:t>. 1863 </a:t>
            </a:r>
            <a:r>
              <a:rPr lang="de-DE" dirty="0" smtClean="0">
                <a:latin typeface="Gabriola" pitchFamily="82" charset="0"/>
              </a:rPr>
              <a:t>et</a:t>
            </a:r>
            <a:r>
              <a:rPr lang="bg-BG" dirty="0" smtClean="0">
                <a:latin typeface="Gabriola" pitchFamily="82" charset="0"/>
              </a:rPr>
              <a:t> é</a:t>
            </a:r>
            <a:r>
              <a:rPr lang="de-DE" dirty="0" err="1" smtClean="0">
                <a:latin typeface="Gabriola" pitchFamily="82" charset="0"/>
              </a:rPr>
              <a:t>tait</a:t>
            </a:r>
            <a:r>
              <a:rPr lang="de-DE" dirty="0" smtClean="0">
                <a:latin typeface="Gabriola" pitchFamily="82" charset="0"/>
              </a:rPr>
              <a:t> </a:t>
            </a:r>
            <a:r>
              <a:rPr lang="de-DE" dirty="0" err="1" smtClean="0">
                <a:latin typeface="Gabriola" pitchFamily="82" charset="0"/>
              </a:rPr>
              <a:t>un</a:t>
            </a:r>
            <a:r>
              <a:rPr lang="de-DE" dirty="0" smtClean="0">
                <a:latin typeface="Gabriola" pitchFamily="82" charset="0"/>
              </a:rPr>
              <a:t> </a:t>
            </a:r>
            <a:r>
              <a:rPr lang="de-DE" dirty="0" err="1" smtClean="0">
                <a:latin typeface="Gabriola" pitchFamily="82" charset="0"/>
              </a:rPr>
              <a:t>sportif</a:t>
            </a:r>
            <a:r>
              <a:rPr lang="de-DE" dirty="0" smtClean="0">
                <a:latin typeface="Gabriola" pitchFamily="82" charset="0"/>
              </a:rPr>
              <a:t> </a:t>
            </a:r>
            <a:r>
              <a:rPr lang="de-DE" dirty="0" err="1" smtClean="0">
                <a:latin typeface="Gabriola" pitchFamily="82" charset="0"/>
              </a:rPr>
              <a:t>tr</a:t>
            </a:r>
            <a:r>
              <a:rPr lang="bg-BG" dirty="0" smtClean="0">
                <a:latin typeface="Gabriola" pitchFamily="82" charset="0"/>
              </a:rPr>
              <a:t>è</a:t>
            </a:r>
            <a:r>
              <a:rPr lang="de-DE" dirty="0" smtClean="0">
                <a:latin typeface="Gabriola" pitchFamily="82" charset="0"/>
              </a:rPr>
              <a:t>s </a:t>
            </a:r>
            <a:r>
              <a:rPr lang="de-DE" dirty="0" err="1" smtClean="0">
                <a:latin typeface="Gabriola" pitchFamily="82" charset="0"/>
              </a:rPr>
              <a:t>actif</a:t>
            </a:r>
            <a:r>
              <a:rPr lang="en-US" dirty="0" smtClean="0">
                <a:latin typeface="Gabriola" pitchFamily="82" charset="0"/>
              </a:rPr>
              <a:t>. </a:t>
            </a:r>
            <a:endParaRPr lang="bg-BG" dirty="0" smtClean="0">
              <a:latin typeface="Gabriola" pitchFamily="82" charset="0"/>
            </a:endParaRPr>
          </a:p>
          <a:p>
            <a:pPr>
              <a:buNone/>
            </a:pP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37890" name="Picture 2" descr="http://images.china.cn/images1/200712/417186.jpg"/>
          <p:cNvPicPr>
            <a:picLocks noChangeAspect="1" noChangeArrowheads="1"/>
          </p:cNvPicPr>
          <p:nvPr/>
        </p:nvPicPr>
        <p:blipFill>
          <a:blip r:embed="rId4" cstate="print"/>
          <a:srcRect/>
          <a:stretch>
            <a:fillRect/>
          </a:stretch>
        </p:blipFill>
        <p:spPr bwMode="auto">
          <a:xfrm>
            <a:off x="5148064" y="1844824"/>
            <a:ext cx="3288140" cy="37444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fr-FR" dirty="0" smtClean="0">
                <a:latin typeface="Blackadder ITC" pitchFamily="82" charset="0"/>
              </a:rPr>
              <a:t>La naissance des jeux olympiques modernes</a:t>
            </a:r>
            <a:endParaRPr lang="bg-BG" dirty="0"/>
          </a:p>
        </p:txBody>
      </p:sp>
      <p:sp>
        <p:nvSpPr>
          <p:cNvPr id="3" name="Контейнер за съдържание 2"/>
          <p:cNvSpPr>
            <a:spLocks noGrp="1"/>
          </p:cNvSpPr>
          <p:nvPr>
            <p:ph idx="1"/>
          </p:nvPr>
        </p:nvSpPr>
        <p:spPr>
          <a:xfrm>
            <a:off x="107504" y="1556792"/>
            <a:ext cx="5328592" cy="5301208"/>
          </a:xfrm>
        </p:spPr>
        <p:txBody>
          <a:bodyPr>
            <a:normAutofit/>
          </a:bodyPr>
          <a:lstStyle/>
          <a:p>
            <a:pPr>
              <a:buNone/>
            </a:pPr>
            <a:r>
              <a:rPr lang="bg-BG" dirty="0" smtClean="0"/>
              <a:t>	</a:t>
            </a:r>
            <a:r>
              <a:rPr lang="bg-BG" dirty="0" err="1" smtClean="0">
                <a:latin typeface="Gabriola" pitchFamily="82" charset="0"/>
              </a:rPr>
              <a:t>Le</a:t>
            </a:r>
            <a:r>
              <a:rPr lang="bg-BG" dirty="0" smtClean="0">
                <a:latin typeface="Gabriola" pitchFamily="82" charset="0"/>
              </a:rPr>
              <a:t> 23 </a:t>
            </a:r>
            <a:r>
              <a:rPr lang="bg-BG" dirty="0" err="1" smtClean="0">
                <a:latin typeface="Gabriola" pitchFamily="82" charset="0"/>
              </a:rPr>
              <a:t>juin</a:t>
            </a:r>
            <a:r>
              <a:rPr lang="bg-BG" dirty="0" smtClean="0">
                <a:latin typeface="Gabriola" pitchFamily="82" charset="0"/>
              </a:rPr>
              <a:t> 1894, à </a:t>
            </a:r>
            <a:r>
              <a:rPr lang="bg-BG" dirty="0" err="1" smtClean="0">
                <a:latin typeface="Gabriola" pitchFamily="82" charset="0"/>
              </a:rPr>
              <a:t>la</a:t>
            </a:r>
            <a:r>
              <a:rPr lang="bg-BG" dirty="0" smtClean="0">
                <a:latin typeface="Gabriola" pitchFamily="82" charset="0"/>
              </a:rPr>
              <a:t> </a:t>
            </a:r>
            <a:r>
              <a:rPr lang="bg-BG" dirty="0" err="1" smtClean="0">
                <a:latin typeface="Gabriola" pitchFamily="82" charset="0"/>
              </a:rPr>
              <a:t>Sorbonne</a:t>
            </a:r>
            <a:r>
              <a:rPr lang="bg-BG" dirty="0" smtClean="0">
                <a:latin typeface="Gabriola" pitchFamily="82" charset="0"/>
              </a:rPr>
              <a:t> (</a:t>
            </a:r>
            <a:r>
              <a:rPr lang="bg-BG" dirty="0" err="1" smtClean="0">
                <a:latin typeface="Gabriola" pitchFamily="82" charset="0"/>
              </a:rPr>
              <a:t>Paris</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délégués</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neuf</a:t>
            </a:r>
            <a:r>
              <a:rPr lang="bg-BG" dirty="0" smtClean="0">
                <a:latin typeface="Gabriola" pitchFamily="82" charset="0"/>
              </a:rPr>
              <a:t> </a:t>
            </a:r>
            <a:r>
              <a:rPr lang="bg-BG" dirty="0" err="1" smtClean="0">
                <a:latin typeface="Gabriola" pitchFamily="82" charset="0"/>
              </a:rPr>
              <a:t>pays</a:t>
            </a:r>
            <a:r>
              <a:rPr lang="bg-BG" dirty="0" smtClean="0">
                <a:latin typeface="Gabriola" pitchFamily="82" charset="0"/>
              </a:rPr>
              <a:t> </a:t>
            </a:r>
            <a:r>
              <a:rPr lang="bg-BG" dirty="0" err="1" smtClean="0">
                <a:latin typeface="Gabriola" pitchFamily="82" charset="0"/>
              </a:rPr>
              <a:t>fondent</a:t>
            </a:r>
            <a:r>
              <a:rPr lang="bg-BG" dirty="0" smtClean="0">
                <a:latin typeface="Gabriola" pitchFamily="82" charset="0"/>
              </a:rPr>
              <a:t> </a:t>
            </a:r>
            <a:r>
              <a:rPr lang="bg-BG" dirty="0" err="1" smtClean="0">
                <a:latin typeface="Gabriola" pitchFamily="82" charset="0"/>
              </a:rPr>
              <a:t>le</a:t>
            </a:r>
            <a:r>
              <a:rPr lang="bg-BG" dirty="0" smtClean="0">
                <a:latin typeface="Gabriola" pitchFamily="82" charset="0"/>
              </a:rPr>
              <a:t> </a:t>
            </a:r>
            <a:r>
              <a:rPr lang="bg-BG" dirty="0" err="1" smtClean="0">
                <a:latin typeface="Gabriola" pitchFamily="82" charset="0"/>
              </a:rPr>
              <a:t>Comité</a:t>
            </a:r>
            <a:r>
              <a:rPr lang="bg-BG" dirty="0" smtClean="0">
                <a:latin typeface="Gabriola" pitchFamily="82" charset="0"/>
              </a:rPr>
              <a:t> International </a:t>
            </a:r>
            <a:r>
              <a:rPr lang="bg-BG" dirty="0" err="1" smtClean="0">
                <a:latin typeface="Gabriola" pitchFamily="82" charset="0"/>
              </a:rPr>
              <a:t>Olympique</a:t>
            </a:r>
            <a:r>
              <a:rPr lang="bg-BG" dirty="0" smtClean="0">
                <a:latin typeface="Gabriola" pitchFamily="82" charset="0"/>
              </a:rPr>
              <a:t> (CIO)</a:t>
            </a:r>
            <a:r>
              <a:rPr lang="en-US" dirty="0" smtClean="0">
                <a:latin typeface="Gabriola" pitchFamily="82" charset="0"/>
              </a:rPr>
              <a:t> et les </a:t>
            </a:r>
            <a:r>
              <a:rPr lang="en-US" dirty="0" err="1" smtClean="0">
                <a:latin typeface="Gabriola" pitchFamily="82" charset="0"/>
              </a:rPr>
              <a:t>délégués</a:t>
            </a:r>
            <a:r>
              <a:rPr lang="en-US" dirty="0" smtClean="0">
                <a:latin typeface="Gabriola" pitchFamily="82" charset="0"/>
              </a:rPr>
              <a:t> de 12 pays </a:t>
            </a:r>
            <a:r>
              <a:rPr lang="en-US" dirty="0" err="1" smtClean="0">
                <a:latin typeface="Gabriola" pitchFamily="82" charset="0"/>
              </a:rPr>
              <a:t>d’Europe</a:t>
            </a:r>
            <a:r>
              <a:rPr lang="en-US" dirty="0" smtClean="0">
                <a:latin typeface="Gabriola" pitchFamily="82" charset="0"/>
              </a:rPr>
              <a:t> et </a:t>
            </a:r>
            <a:r>
              <a:rPr lang="en-US" dirty="0" err="1" smtClean="0">
                <a:latin typeface="Gabriola" pitchFamily="82" charset="0"/>
              </a:rPr>
              <a:t>d’Amerique</a:t>
            </a:r>
            <a:r>
              <a:rPr lang="en-US" dirty="0" smtClean="0">
                <a:latin typeface="Gabriola" pitchFamily="82" charset="0"/>
              </a:rPr>
              <a:t> </a:t>
            </a:r>
            <a:r>
              <a:rPr lang="en-US" dirty="0" err="1" smtClean="0">
                <a:latin typeface="Gabriola" pitchFamily="82" charset="0"/>
              </a:rPr>
              <a:t>adoptent</a:t>
            </a:r>
            <a:r>
              <a:rPr lang="en-US" dirty="0" smtClean="0">
                <a:latin typeface="Gabriola" pitchFamily="82" charset="0"/>
              </a:rPr>
              <a:t> le </a:t>
            </a:r>
            <a:r>
              <a:rPr lang="en-US" dirty="0" err="1" smtClean="0">
                <a:latin typeface="Gabriola" pitchFamily="82" charset="0"/>
              </a:rPr>
              <a:t>projet</a:t>
            </a:r>
            <a:r>
              <a:rPr lang="en-US" dirty="0" smtClean="0">
                <a:latin typeface="Gabriola" pitchFamily="82" charset="0"/>
              </a:rPr>
              <a:t> de Coubertin pour la renaissance des </a:t>
            </a:r>
            <a:r>
              <a:rPr lang="en-US" dirty="0" err="1" smtClean="0">
                <a:latin typeface="Gabriola" pitchFamily="82" charset="0"/>
              </a:rPr>
              <a:t>Jeux</a:t>
            </a:r>
            <a:r>
              <a:rPr lang="en-US" dirty="0" smtClean="0">
                <a:latin typeface="Gabriola" pitchFamily="82" charset="0"/>
              </a:rPr>
              <a:t> </a:t>
            </a:r>
            <a:r>
              <a:rPr lang="en-US" dirty="0" err="1" smtClean="0">
                <a:latin typeface="Gabriola" pitchFamily="82" charset="0"/>
              </a:rPr>
              <a:t>Olympiques</a:t>
            </a:r>
            <a:r>
              <a:rPr lang="en-US" dirty="0" smtClean="0">
                <a:latin typeface="Gabriola" pitchFamily="82" charset="0"/>
              </a:rPr>
              <a:t>.</a:t>
            </a: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34820" name="Picture 4" descr="http://www.lesenrages.antifa-net.fr/wp-content/uploads/2015/01/portrait-of-Frenchman-Pierre-de-Coubertin-1863-1937-regarded-as-the-Father-of-the-modern-Olympic-Games-and-IOCPresident-from-1896-1925.jpg"/>
          <p:cNvPicPr>
            <a:picLocks noChangeAspect="1" noChangeArrowheads="1"/>
          </p:cNvPicPr>
          <p:nvPr/>
        </p:nvPicPr>
        <p:blipFill>
          <a:blip r:embed="rId4" cstate="print"/>
          <a:srcRect/>
          <a:stretch>
            <a:fillRect/>
          </a:stretch>
        </p:blipFill>
        <p:spPr bwMode="auto">
          <a:xfrm>
            <a:off x="5148064" y="1700808"/>
            <a:ext cx="3726239" cy="374441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fr-FR" dirty="0" smtClean="0">
                <a:latin typeface="Blackadder ITC" pitchFamily="82" charset="0"/>
              </a:rPr>
              <a:t>La naissance des jeux olympiques modernes</a:t>
            </a:r>
            <a:endParaRPr lang="bg-BG" dirty="0"/>
          </a:p>
        </p:txBody>
      </p:sp>
      <p:sp>
        <p:nvSpPr>
          <p:cNvPr id="3" name="Контейнер за съдържание 2"/>
          <p:cNvSpPr>
            <a:spLocks noGrp="1"/>
          </p:cNvSpPr>
          <p:nvPr>
            <p:ph idx="1"/>
          </p:nvPr>
        </p:nvSpPr>
        <p:spPr>
          <a:xfrm>
            <a:off x="323528" y="1556792"/>
            <a:ext cx="8579296" cy="1512168"/>
          </a:xfrm>
        </p:spPr>
        <p:txBody>
          <a:bodyPr>
            <a:normAutofit fontScale="70000" lnSpcReduction="20000"/>
          </a:bodyPr>
          <a:lstStyle/>
          <a:p>
            <a:pPr>
              <a:buNone/>
            </a:pPr>
            <a:r>
              <a:rPr lang="bg-BG" sz="4600" dirty="0" smtClean="0"/>
              <a:t>	</a:t>
            </a:r>
            <a:r>
              <a:rPr lang="bg-BG" sz="4600" dirty="0" err="1" smtClean="0">
                <a:latin typeface="Gabriola" pitchFamily="82" charset="0"/>
              </a:rPr>
              <a:t>Les</a:t>
            </a:r>
            <a:r>
              <a:rPr lang="bg-BG" sz="4600" dirty="0" smtClean="0">
                <a:latin typeface="Gabriola" pitchFamily="82" charset="0"/>
              </a:rPr>
              <a:t> </a:t>
            </a:r>
            <a:r>
              <a:rPr lang="bg-BG" sz="4600" dirty="0" err="1" smtClean="0">
                <a:latin typeface="Gabriola" pitchFamily="82" charset="0"/>
              </a:rPr>
              <a:t>premiers</a:t>
            </a:r>
            <a:r>
              <a:rPr lang="bg-BG" sz="4600" dirty="0" smtClean="0">
                <a:latin typeface="Gabriola" pitchFamily="82" charset="0"/>
              </a:rPr>
              <a:t> </a:t>
            </a:r>
            <a:r>
              <a:rPr lang="bg-BG" sz="4600" dirty="0" err="1" smtClean="0">
                <a:latin typeface="Gabriola" pitchFamily="82" charset="0"/>
              </a:rPr>
              <a:t>Jeux</a:t>
            </a:r>
            <a:r>
              <a:rPr lang="bg-BG" sz="4600" dirty="0" smtClean="0">
                <a:latin typeface="Gabriola" pitchFamily="82" charset="0"/>
              </a:rPr>
              <a:t> </a:t>
            </a:r>
            <a:r>
              <a:rPr lang="bg-BG" sz="4600" dirty="0" err="1" smtClean="0">
                <a:latin typeface="Gabriola" pitchFamily="82" charset="0"/>
              </a:rPr>
              <a:t>Olympiques</a:t>
            </a:r>
            <a:r>
              <a:rPr lang="bg-BG" sz="4600" dirty="0" smtClean="0">
                <a:latin typeface="Gabriola" pitchFamily="82" charset="0"/>
              </a:rPr>
              <a:t> </a:t>
            </a:r>
            <a:r>
              <a:rPr lang="bg-BG" sz="4600" dirty="0" err="1" smtClean="0">
                <a:latin typeface="Gabriola" pitchFamily="82" charset="0"/>
              </a:rPr>
              <a:t>de</a:t>
            </a:r>
            <a:r>
              <a:rPr lang="bg-BG" sz="4600" dirty="0" smtClean="0">
                <a:latin typeface="Gabriola" pitchFamily="82" charset="0"/>
              </a:rPr>
              <a:t> </a:t>
            </a:r>
            <a:r>
              <a:rPr lang="bg-BG" sz="4600" dirty="0" err="1" smtClean="0">
                <a:latin typeface="Gabriola" pitchFamily="82" charset="0"/>
              </a:rPr>
              <a:t>l’ère</a:t>
            </a:r>
            <a:r>
              <a:rPr lang="bg-BG" sz="4600" dirty="0" smtClean="0">
                <a:latin typeface="Gabriola" pitchFamily="82" charset="0"/>
              </a:rPr>
              <a:t> </a:t>
            </a:r>
            <a:r>
              <a:rPr lang="bg-BG" sz="4600" dirty="0" err="1" smtClean="0">
                <a:latin typeface="Gabriola" pitchFamily="82" charset="0"/>
              </a:rPr>
              <a:t>moderne</a:t>
            </a:r>
            <a:r>
              <a:rPr lang="bg-BG" sz="4600" dirty="0" smtClean="0">
                <a:latin typeface="Gabriola" pitchFamily="82" charset="0"/>
              </a:rPr>
              <a:t> </a:t>
            </a:r>
            <a:r>
              <a:rPr lang="bg-BG" sz="4600" dirty="0" err="1" smtClean="0">
                <a:latin typeface="Gabriola" pitchFamily="82" charset="0"/>
              </a:rPr>
              <a:t>voient</a:t>
            </a:r>
            <a:r>
              <a:rPr lang="bg-BG" sz="4600" dirty="0" smtClean="0">
                <a:latin typeface="Gabriola" pitchFamily="82" charset="0"/>
              </a:rPr>
              <a:t> </a:t>
            </a:r>
            <a:r>
              <a:rPr lang="bg-BG" sz="4600" dirty="0" err="1" smtClean="0">
                <a:latin typeface="Gabriola" pitchFamily="82" charset="0"/>
              </a:rPr>
              <a:t>le</a:t>
            </a:r>
            <a:r>
              <a:rPr lang="bg-BG" sz="4600" dirty="0" smtClean="0">
                <a:latin typeface="Gabriola" pitchFamily="82" charset="0"/>
              </a:rPr>
              <a:t> </a:t>
            </a:r>
            <a:r>
              <a:rPr lang="bg-BG" sz="4600" dirty="0" err="1" smtClean="0">
                <a:latin typeface="Gabriola" pitchFamily="82" charset="0"/>
              </a:rPr>
              <a:t>jour</a:t>
            </a:r>
            <a:r>
              <a:rPr lang="bg-BG" sz="4600" dirty="0" smtClean="0">
                <a:latin typeface="Gabriola" pitchFamily="82" charset="0"/>
              </a:rPr>
              <a:t> </a:t>
            </a:r>
            <a:r>
              <a:rPr lang="bg-BG" sz="4600" dirty="0" err="1" smtClean="0">
                <a:latin typeface="Gabriola" pitchFamily="82" charset="0"/>
              </a:rPr>
              <a:t>pour</a:t>
            </a:r>
            <a:r>
              <a:rPr lang="bg-BG" sz="4600" dirty="0" smtClean="0">
                <a:latin typeface="Gabriola" pitchFamily="82" charset="0"/>
              </a:rPr>
              <a:t> </a:t>
            </a:r>
            <a:r>
              <a:rPr lang="bg-BG" sz="4600" dirty="0" err="1" smtClean="0">
                <a:latin typeface="Gabriola" pitchFamily="82" charset="0"/>
              </a:rPr>
              <a:t>la</a:t>
            </a:r>
            <a:r>
              <a:rPr lang="bg-BG" sz="4600" dirty="0" smtClean="0">
                <a:latin typeface="Gabriola" pitchFamily="82" charset="0"/>
              </a:rPr>
              <a:t> </a:t>
            </a:r>
            <a:r>
              <a:rPr lang="bg-BG" sz="4600" dirty="0" err="1" smtClean="0">
                <a:latin typeface="Gabriola" pitchFamily="82" charset="0"/>
              </a:rPr>
              <a:t>première</a:t>
            </a:r>
            <a:r>
              <a:rPr lang="bg-BG" sz="4600" dirty="0" smtClean="0">
                <a:latin typeface="Gabriola" pitchFamily="82" charset="0"/>
              </a:rPr>
              <a:t> </a:t>
            </a:r>
            <a:r>
              <a:rPr lang="bg-BG" sz="4600" dirty="0" err="1" smtClean="0">
                <a:latin typeface="Gabriola" pitchFamily="82" charset="0"/>
              </a:rPr>
              <a:t>fois</a:t>
            </a:r>
            <a:r>
              <a:rPr lang="bg-BG" sz="4600" dirty="0" smtClean="0">
                <a:latin typeface="Gabriola" pitchFamily="82" charset="0"/>
              </a:rPr>
              <a:t> </a:t>
            </a:r>
            <a:r>
              <a:rPr lang="bg-BG" sz="4600" dirty="0" err="1" smtClean="0">
                <a:latin typeface="Gabriola" pitchFamily="82" charset="0"/>
              </a:rPr>
              <a:t>en</a:t>
            </a:r>
            <a:r>
              <a:rPr lang="bg-BG" sz="4600" dirty="0" smtClean="0">
                <a:latin typeface="Gabriola" pitchFamily="82" charset="0"/>
              </a:rPr>
              <a:t> 1896 à </a:t>
            </a:r>
            <a:r>
              <a:rPr lang="bg-BG" sz="4600" dirty="0" err="1" smtClean="0">
                <a:latin typeface="Gabriola" pitchFamily="82" charset="0"/>
              </a:rPr>
              <a:t>Athènes</a:t>
            </a:r>
            <a:r>
              <a:rPr lang="bg-BG" sz="4600" dirty="0" smtClean="0">
                <a:latin typeface="Gabriola" pitchFamily="82" charset="0"/>
              </a:rPr>
              <a:t>.</a:t>
            </a:r>
          </a:p>
          <a:p>
            <a:pPr>
              <a:buNone/>
            </a:pPr>
            <a:r>
              <a:rPr lang="bg-BG" sz="4600" dirty="0" smtClean="0">
                <a:latin typeface="Gabriola" pitchFamily="82" charset="0"/>
              </a:rPr>
              <a:t>	</a:t>
            </a:r>
          </a:p>
          <a:p>
            <a:pPr>
              <a:buNone/>
            </a:pP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sp>
        <p:nvSpPr>
          <p:cNvPr id="7" name="Текстово поле 6"/>
          <p:cNvSpPr txBox="1"/>
          <p:nvPr/>
        </p:nvSpPr>
        <p:spPr>
          <a:xfrm>
            <a:off x="539552" y="5301208"/>
            <a:ext cx="6264696" cy="1077218"/>
          </a:xfrm>
          <a:prstGeom prst="rect">
            <a:avLst/>
          </a:prstGeom>
          <a:noFill/>
        </p:spPr>
        <p:txBody>
          <a:bodyPr wrap="square" rtlCol="0">
            <a:spAutoFit/>
          </a:bodyPr>
          <a:lstStyle/>
          <a:p>
            <a:r>
              <a:rPr lang="bg-BG" sz="3200" dirty="0" err="1" smtClean="0">
                <a:latin typeface="Gabriola" pitchFamily="82" charset="0"/>
              </a:rPr>
              <a:t>Ils</a:t>
            </a:r>
            <a:r>
              <a:rPr lang="bg-BG" sz="3200" dirty="0" smtClean="0">
                <a:latin typeface="Gabriola" pitchFamily="82" charset="0"/>
              </a:rPr>
              <a:t> </a:t>
            </a:r>
            <a:r>
              <a:rPr lang="bg-BG" sz="3200" dirty="0" err="1" smtClean="0">
                <a:latin typeface="Gabriola" pitchFamily="82" charset="0"/>
              </a:rPr>
              <a:t>réunissent</a:t>
            </a:r>
            <a:r>
              <a:rPr lang="bg-BG" sz="3200" dirty="0" smtClean="0">
                <a:latin typeface="Gabriola" pitchFamily="82" charset="0"/>
              </a:rPr>
              <a:t> </a:t>
            </a:r>
            <a:r>
              <a:rPr lang="bg-BG" sz="3200" dirty="0" err="1" smtClean="0">
                <a:latin typeface="Gabriola" pitchFamily="82" charset="0"/>
              </a:rPr>
              <a:t>en</a:t>
            </a:r>
            <a:r>
              <a:rPr lang="bg-BG" sz="3200" dirty="0" smtClean="0">
                <a:latin typeface="Gabriola" pitchFamily="82" charset="0"/>
              </a:rPr>
              <a:t> </a:t>
            </a:r>
            <a:r>
              <a:rPr lang="bg-BG" sz="3200" dirty="0" err="1" smtClean="0">
                <a:latin typeface="Gabriola" pitchFamily="82" charset="0"/>
              </a:rPr>
              <a:t>tout</a:t>
            </a:r>
            <a:r>
              <a:rPr lang="bg-BG" sz="3200" dirty="0" smtClean="0">
                <a:latin typeface="Gabriola" pitchFamily="82" charset="0"/>
              </a:rPr>
              <a:t> </a:t>
            </a:r>
            <a:r>
              <a:rPr lang="bg-BG" sz="3200" dirty="0" err="1" smtClean="0">
                <a:latin typeface="Gabriola" pitchFamily="82" charset="0"/>
              </a:rPr>
              <a:t>et</a:t>
            </a:r>
            <a:r>
              <a:rPr lang="bg-BG" sz="3200" dirty="0" smtClean="0">
                <a:latin typeface="Gabriola" pitchFamily="82" charset="0"/>
              </a:rPr>
              <a:t> </a:t>
            </a:r>
            <a:r>
              <a:rPr lang="bg-BG" sz="3200" dirty="0" err="1" smtClean="0">
                <a:latin typeface="Gabriola" pitchFamily="82" charset="0"/>
              </a:rPr>
              <a:t>pour</a:t>
            </a:r>
            <a:r>
              <a:rPr lang="bg-BG" sz="3200" dirty="0" smtClean="0">
                <a:latin typeface="Gabriola" pitchFamily="82" charset="0"/>
              </a:rPr>
              <a:t> </a:t>
            </a:r>
            <a:r>
              <a:rPr lang="bg-BG" sz="3200" dirty="0" err="1" smtClean="0">
                <a:latin typeface="Gabriola" pitchFamily="82" charset="0"/>
              </a:rPr>
              <a:t>tout</a:t>
            </a:r>
            <a:r>
              <a:rPr lang="bg-BG" sz="3200" dirty="0" smtClean="0">
                <a:latin typeface="Gabriola" pitchFamily="82" charset="0"/>
              </a:rPr>
              <a:t> à </a:t>
            </a:r>
            <a:r>
              <a:rPr lang="bg-BG" sz="3200" dirty="0" err="1" smtClean="0">
                <a:latin typeface="Gabriola" pitchFamily="82" charset="0"/>
              </a:rPr>
              <a:t>Athènes</a:t>
            </a:r>
            <a:r>
              <a:rPr lang="bg-BG" sz="3200" dirty="0" smtClean="0">
                <a:latin typeface="Gabriola" pitchFamily="82" charset="0"/>
              </a:rPr>
              <a:t> 311 </a:t>
            </a:r>
            <a:r>
              <a:rPr lang="bg-BG" sz="3200" dirty="0" err="1" smtClean="0">
                <a:latin typeface="Gabriola" pitchFamily="82" charset="0"/>
              </a:rPr>
              <a:t>athlètes</a:t>
            </a:r>
            <a:r>
              <a:rPr lang="bg-BG" sz="3200" dirty="0" smtClean="0">
                <a:latin typeface="Gabriola" pitchFamily="82" charset="0"/>
              </a:rPr>
              <a:t> </a:t>
            </a:r>
            <a:r>
              <a:rPr lang="bg-BG" sz="3200" dirty="0" err="1" smtClean="0">
                <a:latin typeface="Gabriola" pitchFamily="82" charset="0"/>
              </a:rPr>
              <a:t>représentant</a:t>
            </a:r>
            <a:r>
              <a:rPr lang="bg-BG" sz="3200" dirty="0" smtClean="0">
                <a:latin typeface="Gabriola" pitchFamily="82" charset="0"/>
              </a:rPr>
              <a:t> 13 </a:t>
            </a:r>
            <a:r>
              <a:rPr lang="bg-BG" sz="3200" dirty="0" err="1" smtClean="0">
                <a:latin typeface="Gabriola" pitchFamily="82" charset="0"/>
              </a:rPr>
              <a:t>nations</a:t>
            </a:r>
            <a:r>
              <a:rPr lang="bg-BG" sz="3200" dirty="0" smtClean="0">
                <a:latin typeface="Gabriola" pitchFamily="82" charset="0"/>
              </a:rPr>
              <a:t> </a:t>
            </a:r>
            <a:r>
              <a:rPr lang="bg-BG" sz="3200" dirty="0" err="1" smtClean="0">
                <a:latin typeface="Gabriola" pitchFamily="82" charset="0"/>
              </a:rPr>
              <a:t>et</a:t>
            </a:r>
            <a:r>
              <a:rPr lang="bg-BG" sz="3200" dirty="0" smtClean="0">
                <a:latin typeface="Gabriola" pitchFamily="82" charset="0"/>
              </a:rPr>
              <a:t> 9 </a:t>
            </a:r>
            <a:r>
              <a:rPr lang="bg-BG" sz="3200" dirty="0" err="1" smtClean="0">
                <a:latin typeface="Gabriola" pitchFamily="82" charset="0"/>
              </a:rPr>
              <a:t>disciplines</a:t>
            </a:r>
            <a:r>
              <a:rPr lang="bg-BG" sz="3200" dirty="0" smtClean="0">
                <a:latin typeface="Gabriola" pitchFamily="82" charset="0"/>
              </a:rPr>
              <a:t>.</a:t>
            </a:r>
            <a:endParaRPr lang="bg-BG" sz="3200" dirty="0"/>
          </a:p>
        </p:txBody>
      </p:sp>
      <p:pic>
        <p:nvPicPr>
          <p:cNvPr id="33794" name="Picture 2" descr="http://jobdp2013.e-monsite.com/medias/images/jo-1908-londres-1er-defile-des-athletes.jpg"/>
          <p:cNvPicPr>
            <a:picLocks noChangeAspect="1" noChangeArrowheads="1"/>
          </p:cNvPicPr>
          <p:nvPr/>
        </p:nvPicPr>
        <p:blipFill>
          <a:blip r:embed="rId4" cstate="print"/>
          <a:srcRect/>
          <a:stretch>
            <a:fillRect/>
          </a:stretch>
        </p:blipFill>
        <p:spPr bwMode="auto">
          <a:xfrm>
            <a:off x="611560" y="2420888"/>
            <a:ext cx="3960440" cy="2904323"/>
          </a:xfrm>
          <a:prstGeom prst="rect">
            <a:avLst/>
          </a:prstGeom>
          <a:ln>
            <a:noFill/>
          </a:ln>
          <a:effectLst>
            <a:softEdge rad="112500"/>
          </a:effectLst>
        </p:spPr>
      </p:pic>
      <p:pic>
        <p:nvPicPr>
          <p:cNvPr id="33796" name="Picture 4" descr="http://www.larousse.fr/encyclopedie/data/images/1306216-Jeux_Olympiques_Ath%C3%A8nes_1896.jpg"/>
          <p:cNvPicPr>
            <a:picLocks noChangeAspect="1" noChangeArrowheads="1"/>
          </p:cNvPicPr>
          <p:nvPr/>
        </p:nvPicPr>
        <p:blipFill>
          <a:blip r:embed="rId5" cstate="print"/>
          <a:srcRect/>
          <a:stretch>
            <a:fillRect/>
          </a:stretch>
        </p:blipFill>
        <p:spPr bwMode="auto">
          <a:xfrm>
            <a:off x="4860032" y="2348880"/>
            <a:ext cx="3816424" cy="296409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smtClean="0">
                <a:latin typeface="Blackadder ITC" pitchFamily="82" charset="0"/>
              </a:rPr>
              <a:t>“</a:t>
            </a:r>
            <a:r>
              <a:rPr lang="en-US" dirty="0" err="1" smtClean="0">
                <a:latin typeface="Blackadder ITC" pitchFamily="82" charset="0"/>
              </a:rPr>
              <a:t>Teneur</a:t>
            </a:r>
            <a:r>
              <a:rPr lang="en-US" dirty="0" smtClean="0">
                <a:latin typeface="Blackadder ITC" pitchFamily="82" charset="0"/>
              </a:rPr>
              <a:t> </a:t>
            </a:r>
            <a:endParaRPr lang="bg-BG" dirty="0"/>
          </a:p>
        </p:txBody>
      </p:sp>
      <p:sp>
        <p:nvSpPr>
          <p:cNvPr id="3" name="Контейнер за съдържание 2"/>
          <p:cNvSpPr>
            <a:spLocks noGrp="1"/>
          </p:cNvSpPr>
          <p:nvPr>
            <p:ph idx="1"/>
          </p:nvPr>
        </p:nvSpPr>
        <p:spPr>
          <a:xfrm>
            <a:off x="467544" y="1600200"/>
            <a:ext cx="7920880" cy="4493096"/>
          </a:xfrm>
        </p:spPr>
        <p:txBody>
          <a:bodyPr>
            <a:noAutofit/>
          </a:bodyPr>
          <a:lstStyle/>
          <a:p>
            <a:pPr algn="ctr">
              <a:buNone/>
            </a:pPr>
            <a:r>
              <a:rPr lang="en-US" sz="4400" dirty="0" smtClean="0">
                <a:latin typeface="Viner Hand ITC" pitchFamily="66" charset="0"/>
              </a:rPr>
              <a:t>Les </a:t>
            </a:r>
            <a:r>
              <a:rPr lang="en-US" sz="4400" dirty="0" err="1" smtClean="0">
                <a:latin typeface="Viner Hand ITC" pitchFamily="66" charset="0"/>
              </a:rPr>
              <a:t>mythes</a:t>
            </a:r>
            <a:r>
              <a:rPr lang="en-US" sz="4400" dirty="0" smtClean="0">
                <a:latin typeface="Viner Hand ITC" pitchFamily="66" charset="0"/>
              </a:rPr>
              <a:t> </a:t>
            </a:r>
          </a:p>
          <a:p>
            <a:pPr algn="ctr">
              <a:buNone/>
            </a:pPr>
            <a:r>
              <a:rPr lang="fr-FR" sz="4400" dirty="0">
                <a:latin typeface="Viner Hand ITC" pitchFamily="66" charset="0"/>
              </a:rPr>
              <a:t>Les Jeux </a:t>
            </a:r>
            <a:r>
              <a:rPr lang="fr-FR" sz="4400" dirty="0" smtClean="0">
                <a:latin typeface="Viner Hand ITC" pitchFamily="66" charset="0"/>
              </a:rPr>
              <a:t>Olympiques </a:t>
            </a:r>
            <a:r>
              <a:rPr lang="fr-FR" sz="4400" dirty="0">
                <a:latin typeface="Viner Hand ITC" pitchFamily="66" charset="0"/>
              </a:rPr>
              <a:t>de L'Antiquité</a:t>
            </a:r>
          </a:p>
          <a:p>
            <a:pPr algn="ctr">
              <a:buNone/>
            </a:pPr>
            <a:r>
              <a:rPr lang="fr-FR" sz="4400" dirty="0" smtClean="0">
                <a:latin typeface="Viner Hand ITC" pitchFamily="66" charset="0"/>
              </a:rPr>
              <a:t>La naissance des jeux olympiques modernes</a:t>
            </a:r>
          </a:p>
          <a:p>
            <a:pPr algn="ctr">
              <a:buNone/>
            </a:pPr>
            <a:r>
              <a:rPr lang="en-US" sz="4400" dirty="0" err="1" smtClean="0">
                <a:latin typeface="Viner Hand ITC" pitchFamily="66" charset="0"/>
              </a:rPr>
              <a:t>Faits</a:t>
            </a:r>
            <a:r>
              <a:rPr lang="en-US" sz="4400" dirty="0" smtClean="0">
                <a:latin typeface="Viner Hand ITC" pitchFamily="66" charset="0"/>
              </a:rPr>
              <a:t> </a:t>
            </a:r>
            <a:r>
              <a:rPr lang="en-US" sz="4400" dirty="0" err="1" smtClean="0">
                <a:latin typeface="Viner Hand ITC" pitchFamily="66" charset="0"/>
              </a:rPr>
              <a:t>curieux</a:t>
            </a:r>
            <a:endParaRPr lang="bg-BG" sz="4400" dirty="0"/>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13314" name="Picture 2" descr="https://upload.wikimedia.org/wikipedia/commons/6/61/Grey_Point.gif">
            <a:hlinkClick r:id="rId4" action="ppaction://hlinksldjump"/>
          </p:cNvPr>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252536" y="1052736"/>
            <a:ext cx="1944215" cy="1944216"/>
          </a:xfrm>
          <a:prstGeom prst="rect">
            <a:avLst/>
          </a:prstGeom>
          <a:noFill/>
        </p:spPr>
      </p:pic>
      <p:pic>
        <p:nvPicPr>
          <p:cNvPr id="7" name="Picture 2" descr="https://upload.wikimedia.org/wikipedia/commons/6/61/Grey_Point.gif">
            <a:hlinkClick r:id="rId6" action="ppaction://hlinksldjump"/>
          </p:cNvPr>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252536" y="2276872"/>
            <a:ext cx="1944215" cy="1944216"/>
          </a:xfrm>
          <a:prstGeom prst="rect">
            <a:avLst/>
          </a:prstGeom>
          <a:noFill/>
        </p:spPr>
      </p:pic>
      <p:pic>
        <p:nvPicPr>
          <p:cNvPr id="8" name="Picture 2" descr="https://upload.wikimedia.org/wikipedia/commons/6/61/Grey_Point.gif">
            <a:hlinkClick r:id="rId7" action="ppaction://hlinksldjump"/>
          </p:cNvPr>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252536" y="3501008"/>
            <a:ext cx="1944215" cy="1944216"/>
          </a:xfrm>
          <a:prstGeom prst="rect">
            <a:avLst/>
          </a:prstGeom>
          <a:noFill/>
        </p:spPr>
      </p:pic>
      <p:pic>
        <p:nvPicPr>
          <p:cNvPr id="9" name="Picture 2" descr="https://upload.wikimedia.org/wikipedia/commons/6/61/Grey_Point.gif">
            <a:hlinkClick r:id="rId8" action="ppaction://hlinksldjump"/>
          </p:cNvPr>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252536" y="4725144"/>
            <a:ext cx="1944215" cy="194421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fr-FR" dirty="0" smtClean="0">
                <a:latin typeface="Blackadder ITC" pitchFamily="82" charset="0"/>
              </a:rPr>
              <a:t>La naissance des jeux olympiques modernes</a:t>
            </a:r>
            <a:endParaRPr lang="bg-BG" dirty="0"/>
          </a:p>
        </p:txBody>
      </p:sp>
      <p:sp>
        <p:nvSpPr>
          <p:cNvPr id="3" name="Контейнер за съдържание 2"/>
          <p:cNvSpPr>
            <a:spLocks noGrp="1"/>
          </p:cNvSpPr>
          <p:nvPr>
            <p:ph idx="1"/>
          </p:nvPr>
        </p:nvSpPr>
        <p:spPr>
          <a:xfrm>
            <a:off x="323528" y="1556792"/>
            <a:ext cx="8579296" cy="5301208"/>
          </a:xfrm>
        </p:spPr>
        <p:txBody>
          <a:bodyPr numCol="1">
            <a:normAutofit/>
          </a:bodyPr>
          <a:lstStyle/>
          <a:p>
            <a:pPr>
              <a:buNone/>
            </a:pPr>
            <a:r>
              <a:rPr lang="bg-BG" b="1" dirty="0" smtClean="0"/>
              <a:t>	</a:t>
            </a:r>
            <a:r>
              <a:rPr lang="bg-BG" dirty="0" err="1" smtClean="0">
                <a:latin typeface="Gabriola" pitchFamily="82" charset="0"/>
              </a:rPr>
              <a:t>Au</a:t>
            </a:r>
            <a:r>
              <a:rPr lang="bg-BG" dirty="0" smtClean="0">
                <a:latin typeface="Gabriola" pitchFamily="82" charset="0"/>
              </a:rPr>
              <a:t> </a:t>
            </a:r>
            <a:r>
              <a:rPr lang="bg-BG" dirty="0" err="1" smtClean="0">
                <a:latin typeface="Gabriola" pitchFamily="82" charset="0"/>
              </a:rPr>
              <a:t>cœur</a:t>
            </a:r>
            <a:r>
              <a:rPr lang="bg-BG" dirty="0" smtClean="0">
                <a:latin typeface="Gabriola" pitchFamily="82" charset="0"/>
              </a:rPr>
              <a:t> </a:t>
            </a:r>
            <a:r>
              <a:rPr lang="bg-BG" dirty="0" err="1" smtClean="0">
                <a:latin typeface="Gabriola" pitchFamily="82" charset="0"/>
              </a:rPr>
              <a:t>des</a:t>
            </a:r>
            <a:r>
              <a:rPr lang="bg-BG" dirty="0" smtClean="0">
                <a:latin typeface="Gabriola" pitchFamily="82" charset="0"/>
              </a:rPr>
              <a:t> </a:t>
            </a:r>
            <a:r>
              <a:rPr lang="bg-BG" dirty="0" err="1" smtClean="0">
                <a:latin typeface="Gabriola" pitchFamily="82" charset="0"/>
              </a:rPr>
              <a:t>Jeux</a:t>
            </a:r>
            <a:r>
              <a:rPr lang="bg-BG" dirty="0" smtClean="0">
                <a:latin typeface="Gabriola" pitchFamily="82" charset="0"/>
              </a:rPr>
              <a:t> </a:t>
            </a:r>
            <a:r>
              <a:rPr lang="bg-BG" dirty="0" err="1" smtClean="0">
                <a:latin typeface="Gabriola" pitchFamily="82" charset="0"/>
              </a:rPr>
              <a:t>Olympiques</a:t>
            </a:r>
            <a:r>
              <a:rPr lang="bg-BG" dirty="0" smtClean="0">
                <a:latin typeface="Gabriola" pitchFamily="82" charset="0"/>
              </a:rPr>
              <a:t>, </a:t>
            </a:r>
            <a:r>
              <a:rPr lang="bg-BG" dirty="0" err="1" smtClean="0">
                <a:latin typeface="Gabriola" pitchFamily="82" charset="0"/>
              </a:rPr>
              <a:t>cependant</a:t>
            </a:r>
            <a:r>
              <a:rPr lang="bg-BG" dirty="0" smtClean="0">
                <a:latin typeface="Gabriola" pitchFamily="82" charset="0"/>
              </a:rPr>
              <a:t>, </a:t>
            </a:r>
            <a:r>
              <a:rPr lang="en-US" dirty="0" smtClean="0">
                <a:latin typeface="Gabriola" pitchFamily="82" charset="0"/>
              </a:rPr>
              <a:t>s</a:t>
            </a:r>
            <a:r>
              <a:rPr lang="bg-BG" dirty="0" err="1" smtClean="0">
                <a:latin typeface="Gabriola" pitchFamily="82" charset="0"/>
              </a:rPr>
              <a:t>ont</a:t>
            </a:r>
            <a:r>
              <a:rPr lang="bg-BG" dirty="0" smtClean="0">
                <a:latin typeface="Gabriola" pitchFamily="82" charset="0"/>
              </a:rPr>
              <a:t> </a:t>
            </a:r>
            <a:r>
              <a:rPr lang="bg-BG" dirty="0" err="1" smtClean="0">
                <a:latin typeface="Gabriola" pitchFamily="82" charset="0"/>
              </a:rPr>
              <a:t>déjà</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nouveaux</a:t>
            </a:r>
            <a:r>
              <a:rPr lang="bg-BG" dirty="0" smtClean="0">
                <a:latin typeface="Gabriola" pitchFamily="82" charset="0"/>
              </a:rPr>
              <a:t> </a:t>
            </a:r>
            <a:r>
              <a:rPr lang="bg-BG" dirty="0" err="1" smtClean="0">
                <a:latin typeface="Gabriola" pitchFamily="82" charset="0"/>
              </a:rPr>
              <a:t>principes</a:t>
            </a:r>
            <a:r>
              <a:rPr lang="bg-BG" dirty="0" smtClean="0">
                <a:latin typeface="Gabriola" pitchFamily="82" charset="0"/>
              </a:rPr>
              <a:t> </a:t>
            </a:r>
            <a:r>
              <a:rPr lang="bg-BG" dirty="0" err="1" smtClean="0">
                <a:latin typeface="Gabriola" pitchFamily="82" charset="0"/>
              </a:rPr>
              <a:t>d'universalité</a:t>
            </a:r>
            <a:r>
              <a:rPr lang="bg-BG" dirty="0" smtClean="0">
                <a:latin typeface="Gabriola" pitchFamily="82" charset="0"/>
              </a:rPr>
              <a:t> </a:t>
            </a:r>
            <a:r>
              <a:rPr lang="bg-BG" dirty="0" err="1" smtClean="0">
                <a:latin typeface="Gabriola" pitchFamily="82" charset="0"/>
              </a:rPr>
              <a:t>et</a:t>
            </a:r>
            <a:r>
              <a:rPr lang="bg-BG" dirty="0" smtClean="0">
                <a:latin typeface="Gabriola" pitchFamily="82" charset="0"/>
              </a:rPr>
              <a:t> </a:t>
            </a:r>
            <a:r>
              <a:rPr lang="bg-BG" dirty="0" err="1" smtClean="0">
                <a:latin typeface="Gabriola" pitchFamily="82" charset="0"/>
              </a:rPr>
              <a:t>d'internationalité</a:t>
            </a:r>
            <a:r>
              <a:rPr lang="bg-BG" dirty="0" smtClean="0">
                <a:latin typeface="Gabriola" pitchFamily="82" charset="0"/>
              </a:rPr>
              <a:t> </a:t>
            </a:r>
            <a:r>
              <a:rPr lang="bg-BG" dirty="0" err="1" smtClean="0">
                <a:latin typeface="Gabriola" pitchFamily="82" charset="0"/>
              </a:rPr>
              <a:t>étranger</a:t>
            </a:r>
            <a:r>
              <a:rPr lang="en-US" dirty="0" smtClean="0">
                <a:latin typeface="Gabriola" pitchFamily="82" charset="0"/>
              </a:rPr>
              <a:t>s</a:t>
            </a:r>
            <a:r>
              <a:rPr lang="bg-BG" dirty="0" smtClean="0">
                <a:latin typeface="Gabriola" pitchFamily="82" charset="0"/>
              </a:rPr>
              <a:t> </a:t>
            </a:r>
            <a:r>
              <a:rPr lang="bg-BG" dirty="0" err="1" smtClean="0">
                <a:latin typeface="Gabriola" pitchFamily="82" charset="0"/>
              </a:rPr>
              <a:t>aux</a:t>
            </a:r>
            <a:r>
              <a:rPr lang="bg-BG" dirty="0" smtClean="0">
                <a:latin typeface="Gabriola" pitchFamily="82" charset="0"/>
              </a:rPr>
              <a:t> </a:t>
            </a:r>
            <a:r>
              <a:rPr lang="bg-BG" dirty="0" err="1" smtClean="0">
                <a:latin typeface="Gabriola" pitchFamily="82" charset="0"/>
              </a:rPr>
              <a:t>Grecs</a:t>
            </a:r>
            <a:r>
              <a:rPr lang="bg-BG" dirty="0" smtClean="0">
                <a:latin typeface="Gabriola" pitchFamily="82" charset="0"/>
              </a:rPr>
              <a:t> </a:t>
            </a:r>
            <a:r>
              <a:rPr lang="bg-BG" dirty="0" err="1" smtClean="0">
                <a:latin typeface="Gabriola" pitchFamily="82" charset="0"/>
              </a:rPr>
              <a:t>anciens</a:t>
            </a:r>
            <a:r>
              <a:rPr lang="bg-BG" dirty="0" smtClean="0">
                <a:latin typeface="Gabriola" pitchFamily="82" charset="0"/>
              </a:rPr>
              <a:t>, i. E. </a:t>
            </a:r>
            <a:r>
              <a:rPr lang="bg-BG" dirty="0" err="1" smtClean="0">
                <a:latin typeface="Gabriola" pitchFamily="82" charset="0"/>
              </a:rPr>
              <a:t>Ils</a:t>
            </a:r>
            <a:r>
              <a:rPr lang="bg-BG" dirty="0" smtClean="0">
                <a:latin typeface="Gabriola" pitchFamily="82" charset="0"/>
              </a:rPr>
              <a:t> </a:t>
            </a:r>
            <a:r>
              <a:rPr lang="bg-BG" dirty="0" err="1" smtClean="0">
                <a:latin typeface="Gabriola" pitchFamily="82" charset="0"/>
              </a:rPr>
              <a:t>sont</a:t>
            </a:r>
            <a:r>
              <a:rPr lang="bg-BG" dirty="0" smtClean="0">
                <a:latin typeface="Gabriola" pitchFamily="82" charset="0"/>
              </a:rPr>
              <a:t> </a:t>
            </a:r>
            <a:r>
              <a:rPr lang="bg-BG" dirty="0" err="1" smtClean="0">
                <a:latin typeface="Gabriola" pitchFamily="82" charset="0"/>
              </a:rPr>
              <a:t>accessibles</a:t>
            </a:r>
            <a:r>
              <a:rPr lang="bg-BG" dirty="0" smtClean="0">
                <a:latin typeface="Gabriola" pitchFamily="82" charset="0"/>
              </a:rPr>
              <a:t> à </a:t>
            </a:r>
            <a:r>
              <a:rPr lang="bg-BG" dirty="0" err="1" smtClean="0">
                <a:latin typeface="Gabriola" pitchFamily="82" charset="0"/>
              </a:rPr>
              <a:t>toutes</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personnes</a:t>
            </a:r>
            <a:r>
              <a:rPr lang="bg-BG" dirty="0" smtClean="0">
                <a:latin typeface="Gabriola" pitchFamily="82" charset="0"/>
              </a:rPr>
              <a:t>, </a:t>
            </a:r>
            <a:r>
              <a:rPr lang="bg-BG" dirty="0" err="1" smtClean="0">
                <a:latin typeface="Gabriola" pitchFamily="82" charset="0"/>
              </a:rPr>
              <a:t>indépendamment</a:t>
            </a:r>
            <a:r>
              <a:rPr lang="bg-BG" dirty="0" smtClean="0">
                <a:latin typeface="Gabriola" pitchFamily="82" charset="0"/>
              </a:rPr>
              <a:t> </a:t>
            </a:r>
            <a:r>
              <a:rPr lang="bg-BG" dirty="0" err="1" smtClean="0">
                <a:latin typeface="Gabriola" pitchFamily="82" charset="0"/>
              </a:rPr>
              <a:t>des</a:t>
            </a:r>
            <a:r>
              <a:rPr lang="bg-BG" dirty="0" smtClean="0">
                <a:latin typeface="Gabriola" pitchFamily="82" charset="0"/>
              </a:rPr>
              <a:t> </a:t>
            </a:r>
            <a:r>
              <a:rPr lang="bg-BG" dirty="0" err="1" smtClean="0">
                <a:latin typeface="Gabriola" pitchFamily="82" charset="0"/>
              </a:rPr>
              <a:t>croyances</a:t>
            </a:r>
            <a:r>
              <a:rPr lang="bg-BG" dirty="0" smtClean="0">
                <a:latin typeface="Gabriola" pitchFamily="82" charset="0"/>
              </a:rPr>
              <a:t> </a:t>
            </a:r>
            <a:r>
              <a:rPr lang="bg-BG" dirty="0" err="1" smtClean="0">
                <a:latin typeface="Gabriola" pitchFamily="82" charset="0"/>
              </a:rPr>
              <a:t>religieuses</a:t>
            </a:r>
            <a:r>
              <a:rPr lang="bg-BG" dirty="0" smtClean="0">
                <a:latin typeface="Gabriola" pitchFamily="82" charset="0"/>
              </a:rPr>
              <a:t>, </a:t>
            </a:r>
            <a:r>
              <a:rPr lang="bg-BG" dirty="0" err="1" smtClean="0">
                <a:latin typeface="Gabriola" pitchFamily="82" charset="0"/>
              </a:rPr>
              <a:t>raciales</a:t>
            </a:r>
            <a:r>
              <a:rPr lang="bg-BG" dirty="0" smtClean="0">
                <a:latin typeface="Gabriola" pitchFamily="82" charset="0"/>
              </a:rPr>
              <a:t> </a:t>
            </a:r>
            <a:r>
              <a:rPr lang="bg-BG" dirty="0" err="1" smtClean="0">
                <a:latin typeface="Gabriola" pitchFamily="82" charset="0"/>
              </a:rPr>
              <a:t>et</a:t>
            </a:r>
            <a:r>
              <a:rPr lang="bg-BG" dirty="0" smtClean="0">
                <a:latin typeface="Gabriola" pitchFamily="82" charset="0"/>
              </a:rPr>
              <a:t> </a:t>
            </a:r>
            <a:r>
              <a:rPr lang="bg-BG" dirty="0" err="1" smtClean="0">
                <a:latin typeface="Gabriola" pitchFamily="82" charset="0"/>
              </a:rPr>
              <a:t>politiques</a:t>
            </a:r>
            <a:r>
              <a:rPr lang="bg-BG" dirty="0" smtClean="0">
                <a:latin typeface="Gabriola" pitchFamily="82" charset="0"/>
              </a:rPr>
              <a:t>.</a:t>
            </a:r>
          </a:p>
          <a:p>
            <a:pPr>
              <a:buNone/>
            </a:pP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6" name="Picture 2" descr="https://upload.wikimedia.org/wikipedia/commons/6/61/Grey_Point.gif">
            <a:hlinkClick r:id="rId4" action="ppaction://hlinksldjump"/>
          </p:cNvPr>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7020272" y="3861048"/>
            <a:ext cx="1944215" cy="1944216"/>
          </a:xfrm>
          <a:prstGeom prst="rect">
            <a:avLst/>
          </a:prstGeom>
          <a:noFill/>
        </p:spPr>
      </p:pic>
      <p:sp>
        <p:nvSpPr>
          <p:cNvPr id="28674" name="AutoShape 2" descr="data:image/jpeg;base64,/9j/4AAQSkZJRgABAQAAAQABAAD/2wCEAAkGBxISEhQTExQWFRUXGSAbGBYYFxcaGBsaGRkeHRgXGhoaHCggHBwlHhcXIjEhJSkrLi4uGR8zODMsOCgtLisBCgoKDg0OGxAQGywkICYsLDcvOCwsLCw0OC8yLCwvLywsLCwsLCwsLDQsNCwsLCwsLCwsLCwsLCwsLCwsLCwsLP/AABEIAMQBAgMBEQACEQEDEQH/xAAcAAEAAgMBAQEAAAAAAAAAAAAABQYDBAcBAgj/xABIEAACAQIDBAcDCgIHBwUAAAABAgMAEQQSIQUxQWEGEyJRcYGRMlKhByMzQmJygpKxwRThJENjorLR8AgVU4OTo8IXNISz8f/EABsBAQADAQEBAQAAAAAAAAAAAAADBAUCAQYH/8QAOREAAgECAwMLAwQDAAIDAQAAAAECAxEEITESQVEFEyJhcYGRobHR8DLB4RQjQvEzUmIGcjSiwhX/2gAMAwEAAhEDEQA/AO40AoBQCgFAKAUAoBQCgFAKAUAoBQCgFAKAUAoBQCgFAKAUAoBQCgFAKAUAoBQCgFAKAUAoBQCgFAKAUAoBQCgFAKAUAoBQCgFAKAUAoBQCgFAKAUAoBQCgFAKAUAoBQCgFAKAUAoBQCgPL15dXsD2vQKA8DDdevFJN2ue2Z7Xp4KAUAoDwsBvrxyS1Z6lc9r08FAeE142lqD2vQKAUAoBQCgFAKAUAoBQCgFAKAUAoBQCgFAKAw4vEBFvx4DvNVsViFQp7T13dpJTpubsYNlsSGYm5Lb/ACq3JrlOMpyd22d10k0lwMeJ2jqQljbex3CocTym9pwoK9tW9PnzM7p4fK8zUjLytlzFu/goHhxrPg62KnsbTfHcl3ZX8ieWzTV7W9SXw8CoLDzPfX0OHw8KENmCKM5ubuzLU5wQ21+kMcMiQIOtxD+zEptbjmdvqLbW+ptuBqKdVReys2X8NgJ1abrSezTWrfolvfxtElA5GVXZTIQTYaCwtewOthmUX51IuspySd3FOxnr04Pl0BFiLg1zOEZxcZK6Z6m07oiMVCYjoSFO4j9CONfO4mhPCSvBtRejXo1vL1OaqrNK5kg2iw9vtL7w/epaHKdSH+XpR4r7/ABM5nh4v6cnwN3FkNGxG61wfDWtPFNVMNJxe669SvTvGokzHs/FZhlPtD4jvqLAYvnVsS+pea4+51WpbLutDcrRIBQCgFAKAUAoBQCgFAKAUAoBQCgFAKAUBoYbF55nXgBYeR1PqfhWdQxXOYqcVoll3PMnnT2aae8jtp4q8jdyCw+8f5/4ay+UK7nXfCCy7fnoWqFO0F1+nz1MuElbqcqC7Ne50AUcyePKpcNOosJzdJXk79y7ePA4qRi6u1LRCLZLm2ZgB3DX/AF41zT5IqzttySXVn87cz2WKitFmSuGwyxiy+Z4mtrD4anQjswRTqVJTd2ZqsHBE9Ktr/wAJhZZ97KLKPtMbLflcgnkDUdapsQci7ydhP1WJhR3N59mr8jnnyRzdZi8RJI2aZkvmO83YZz65aoYJ7U5N6n1X/k9PmsLSp01aCf2y+5Zen+NeA4fGw9r+HkZJVv8AVkC3Vu72VtzZTVnEycLTW7UxuRaMMRzmFqZbaTi+tX08/Bos+x9qxYqJZomzK3qDxVhwIqeE1NbUTJxWFqYaq6VRWa+XXUbtdlc+ZIwwIIuDXFSnGpFxkrpnsZOLuiLl2SQbo3kf8/5Vi1eSJRd6Mu5+/wCC5HFJ5TQgLorI40INiDcAkbj3DxrqhztGnKjVWTTs07pdXV3nk9mclKOpGwYnLlb3TY+B/wBH4Vk0Kzp7NRfxefY/jLU4bV48Sb2liciqw971FiTX0OPxDpQjOPFeFsyhRp7TafA20YEAjcdRV6MlJKS0ZC1Z2Z9V0eCgFAKAUAoBQCgFAKAUAoBQCgFAa+LxAWNnHAG3j/8AtQV6yhRlUW5M7pw2pqJXdkzZZYvtKQfMtb9q+c5PqbGIp9afnf8ABo143py6n7GDHyfOSD7Zv5HT96rYp/vTiv8AZktJdBPqMPWRjfmbwso+IJPoKh/aSzu/Jeab8kd2m9MvP55m/gcJK+qL1Y94sw9Lb/StDC4SvU6VKOwuN2v78LFerVpxyk79yLBhInUdt8/kBX0OHp1YRtUntd1jPqSjJ9FWNirBGU35WFJ2e1uEiE+F7fqRVXGf4mb3/jbSx8ex+hyPo/th8JOk6alTqt7BlOjKfEehseFZdKo6ctpH3mPwcMXQlRnv06nuZ0HbvSWFcTDMO3hMZFlnjI90lcxA3OtwDyXwNXqlaKkpfxksz5PB8m1ZUKlLSrSleL87dj1Xb2mDZ+Bl2TtCIK5fC4lgoPA5jZQ3DMpI14gnmB5GLoVUl9LJa9enytgZuStVpq/vbqfDczqlaJ8YY5lJFlbKe+wP61HUjKUbRdn2XOotJ5q5B47ATjUnrR4kH8t7elYOKwWKWcnzi7WvK9vAv0q1LRdH5xIvrE4hlPIg/AgH41k3pXtZxfbfyaT8y1aXFP583HxntcXBBG/4j4iufpur3TR7a5L7Um1gTkP71h/nWzj6l5UafV65FKhHKcjd6Pz5ore6bfuP1q9yTV28PZ7nYhxcdmp2kkrAgEbjWkmmrorNWPa9AoBQCgFAKAUAoBQCgFAKAUBhxc2RHf3VJ9BUVepzdOU+CZ1CO1JIr+GmL4SVN7IL+Rs1/wDF6Vh0qjqYGpTeq9Hn7l6cVGvGW5/0RuGnCyIx3IoPotwPMkDzrOozUK0ZvSKT8vcszjeDit7+5kw8qG56lpm3sxJCgnfoAdPE11SlTbbVJze9ttK/Yk/M8lGSy2lFG5h9qRKRfDqD9lkY+VXKWNoU5Z0En/y4t/YhnQqSX1vvuix4abOL5WXkwsfSvoKVTnI7Vmu3Iz5x2Xa9+wy1IcnzI4UFiQABck7gBvJoepNuyOZ4XpAMfs/aEMhuYlZ0Y72QEtHfmpUC/Mcb1nqrztOcXuPranJ7wGNw9WH8mk1weSfje/iUvoXsMY3FCFiQuVmYjeAFsCPxFap4elzk7M+k5XxzwWG5yOt0l9/K5G7RwEkMskLg5oyQQLkab2HIixv3WricJRbi9xbw+IpVqca0dJW/rtOodFr4/ZsKHWTDTxgE8Ajqb/8ASYjyrSo/u0kt6a+eB8Vymv0PKE5L6Zxl5p//AKzJ7AdJA20p8GToEUoftBQXX0YH8LVNGteq4GbV5OccBDFLe2n2bn5PyLNU5kny7WF7E8hvryTsrnqVyAx21oi1mgu39plQ/G5rBxOPoylsyo3f/Vl63L1LDzSup5dV2aE80ZFzhyo99HNh8MpqjVnSavKhsrjF/jZLEYyTynfqa+Mwz4nN1JBvk7P5TdT6H4GoqtVT5uSf05eDy8jqMGtpccyR2XP1WHmf7Vl8bAD9fhWhgqnMYWrU63bt0K9ePOVYx6iT6Py3htxQlfQ6fAitLkye1QUX/FtFbFRtUvxzJKtArigFAKAUAoBQCgFAKAUAoDFipgiM53KCfQVHVqKnBze5XOoR2pJI0NvSg4V2U3BAseRYfsap8oTUsJKUdGkTYdWrJMgNjz5Z0B9mRFUjxQfuPiaxsFPZxMVulFJ+BdrxvSb3pv1NHDYd3YhUL205abrnhu76pU6E5yahHat4d7J5TjFZuxurs2RyBJLGgHAuungqm36VbWCq1GlVnGK7Vl2JZEPPRj9EW+77lk2VgoYx82VY8WuCfUbvCt7B4bD0V+3Zve9WUK1WpN9LIkKukAoDjfyi9MnnkfDQtlgU5WI3yMN9z7oO4cd/dbKxWIcnsR0Pv+QeRoUaccRVV5vNdS9/QpeGxjxrIqmwkXK3Ncwa3qoqopNJpbz6GpQhUlGUl9Luu2zX3Ok9H8P/ALowD4uVfn5ioWM6EC9wvI2zMfADhWhSj+np7ctWfHY+r/8A18asNSfQjfP79miRZJujST4uXFWBjmwoT7zPcFvJAg8+VWHRUpufFGRHlGdHCxw++NS/hu8bnOOhfSr/AHemJUqWZguRfqh1uCTy187Cs+hX5pSR9fyryU+UJUpJ2SvfsdtDR6JY9ztLDysSzvMMx4kyHKx/vGuKE3zyb4lnlTDwXJ1SnFWSjl3Zr0P0BW2fl4oDXx0EbraQDL3nS3geFQYilSqQtVSt1++4kpznF9Aq+I2Xka8MyH8YVvC40Pwr56pye6c9qhUXjZ/k0Y4jaVqkX4GljMLKozMlh7y2K/3dBVOvh60FtTjbrVreWS8ianUg8k/nebONl+aw8Q+sM58WYgfvVmvL9mjSW/N9rf8AZFTXTnPhkS/RZ79d3Z7+tafJDuqn/sVcYrbPYS2FxSyZsu5WK35gC/61p0q0al9nc7FacHG1zPUpwKAUAoBQCgFAKAUAoBQGjtv/ANvL9w/pVTHf/Gqf+rJaH+SPaV7ZmKzxvhWPtreInvIvl8j+hrIw1Xbpywst66Prbx0LtWGzJVVueZELOUaNuKDdzVjYH4VmqbhKMnqvtcs7KkmuJ7msgEjG31Y10/E3AX8CT4WppBKo3bdFer3LwbG+8V3/AD+iU2JsYzdtlCRcAN7eZ1A5+lXsDyfz/TktmHVq+952+Igr4jm+indltghVFCqAoHAV9HTpxpx2YKyMyUnJ3Zkrs8PicEqwXQ2NvG2leM6jZNXON/JbsZJcVMJlv1cZGQj6zHIb+AzDzrLwdNOb2tx97/5HjJU8NT5p/U079SzX2Jbo30SjwWJxMuLF48Ookhci6sLt27cXXKBl4FgfdNS0sOqc5SnotCjyhyvUxuHp0sO+lN2kt98sux8eHeipdL+k0uPkzkFYk0RBuW/Fj7xt8NKqV60qrvuN7krkylgIbN7zer+y6kdc6L40JsyGV9AkFz4Iv+S1qUpWpJvgfCcoUXLlCdOO+fqzkPRDo8+PxGXcgOaV+4E7h9ptQPM8Ky6FJ1Z9W8+85U5QhgMPf+WkV9+xFj6NbEV9tS9WoEWHkZrDcLXCKPxfBTVilSTxDtojI5Qx0o8kQ23eU0l92/D1Ou1pnwwoDwi9Grgrm2dgWBeFRzjtofu8R4DyrDxvJiS26KXWvbh2LuL9DFfxm+/3K/BKPqExv3E9huVzu8GuOYrHptL/ABvZfDc+r8SuusuST/lmvP52HiznNHfTq9PysW/e3lRSvKKl/H3bDjk7byVwuJOHwwA+lmN1HEKbAN/l48q0KVWWGwtl9c3l1LS5XnBVat39MSU6J/RPbd1hA8AFq/ySrUpW/wBmV8Z9a7CcrVKgoBQCgFAKAUAoBQCgFAas5WVZYwdbFWHcWW4+BBqGezVjKC7H4Hcbxakc8LnIrbmjbLzGpZfMEP8ACvkXdQT3xdvuvO5sq201ufz2N7HRGaZSlh1iCRr6KulnJPAXWrNaDrVk4fySbvouLZFTkqcGpbnb2MmHOERtesxL7zYWTmTc3I5m4rumsJCWd6j7MvnijyXPSW6K8yf2VtiSdrJCFQaFy9wOQAXU8ga1sNjaleVowtFb7/j7lOrQjTWcs+wnK0iqKAxYrELGjO5sqgljroBvJtwFG7HqV3ZFfw+xomxIx+DkQ9YLSBWDRyqbXYFb2fQG+oNuFyag5pbe3HvNL9fKWG/S1ldL6XvT4da9PI2umuBefA4iNLlilwBvJQhso8ctvOuq8XKm0iPkuvGhi6dSWifrkQ+2ujCrs4YPDICztGM1uIYM8rn7qt8AOAqKdBc1sR6v7L+F5Tk8f+qrvJKWXc0orv8Ad72bW3diSSYaLAQHJHlVZJTwjS3ZAv2nYjwsDe1xfqpTbgqcdCDB42nTxEsZWzldtLre/qS8dLEtsfY8WDg6qBNwJ1IzO1t7HvOnIeAqSFNU42iU8Vi6mLrc5WevkuCRp9H8DDggIWkU4idmkf3nfUsQu8INeQ8Tr5TgoK29neNxc8VJStaMUlFcF78SfqUoigFARm18fLAM4jEicSGIK8yMp051SxeIq0FtKG0u21vJ5E9GnCo7N2ZXMbjMLMc0kbxM39YlmUnnbf5C9Y9arhaz2pwcW96s1+fC5dhCrTyi0+pmm2B+ciAcSRyMFDr3XAKkbwwB3Gqzw1qkOkpRbtdej4Ml53ovKzW48xGMzzSS8Fvl5fVjA8Lg+RpUq7daVXhp6L3EYbMFDj8ZaOjtocIHfQG7HwJ09Rb1rc5OSo4VSl2lDE3nWaRN1pFUUAoBQCgFAKAUAoBQCgKjtrFPh8Y0ia5kDFeDKLhh4gC9+FjWHiqk6GKc470u9b/cv0YKpR2XxNDa0KuGxEOsUmjjij6EXHC7W15nvFVcTTjO9an9Mtep9ff8zJqUmv256rTrRFJLmsGJCBQGtvIBJAHebn9+FUr7WTdkkr/PnEnatpqb2zcK+JbKo6uFT2iNwt3k+0/M7uQ0qzh6M8S9ldGC1/ve+0jqTVJXecvngi7bOxEH0ULKQg3LqB4sNLnxuda+ioTo25uk1lw9zMqRn9U95vVYIhQHhFAcV+ULo7/uuWOfAyyQidyDGjFQrAX0IOqnXsm9vDQU60XDpRZpUKvOrZmr2I/A/KXtSLR3SS3/ABYv3jK/vXCxMjuWFpPdYmYflhxFu1h4G8JHX4FTUixXFEX6KPF+B9/+rmJfsx4aHN3dY7n0VQafqW9EP0cVqyL2n012rKO3KmETW5yiHQd3WZpW/wCWCa8dSb6juNCktFfz/HidG6CdEUwimdnafETKM8zXvlNiEXMS1t1ydSQN1gBYpw2c95TrVnPJZJFtqQgFAKAwYzFJGLyHKp0uQba953DzqOrVhTV5uyOoQlJ2iU3bWz+qJmw5DQt7QFmUciNxX9OWlfP4vDc0+doZweu9d/V6GlRq7fQqa/PMiROAQ6aDMCyXvZhuI7xvtxGoPAmjtJdKGSvmuv2/osbN+jI2Nk4LrdCcsa9qVzuAGijx9r1qXD0OdyeUVnJ9XD1OKtTY013Ejido/wATLFGgywiRVRe/KRmY8gNw51bqYh4mpCEco3Vuu2992ny0EaXNRbetsy7V9EZooBQCgFAKAUAoBQCgFAVnpth2CRzrvjOv3W7+VwB+I1lcqU3sxqx1j6MuYOSu4PeVnAYlYpbb4JhZgfcbTX7SG+vI99ZVGap1P+Ja9j+6ZcnFzh/0vnmYoUSMMZB1jByiR62JXQs1tSNwAG83riMYU03NXd7Jfd+286blLKOStmzLO0kjrETnkJsIxYRxnuyjS4420Ftb626lt1JKm3d8Ny7lll5dZ4tmKclkuO9nQNlbPWCMIvix4s3En/XdX0mHoRowUI/GZVWo6krs3KnIxQGCfGRoyqzAM1yq72IG8hRqQLjXnXjaWRJGlOSckskVj5TNhtjMC3VDNLEwljA3kqCGUcypaw77VHWhtxsSYefNzzONQWkTMvEeh7qxZScZWZsqN0V69WCO5kGJcDKHa3dmNvSurs8siY6FdHmx2KSEDsAhpm4CMHW/NvZHM8jXdKDlI4rVdiN/A/S4FaRjHtAKAUB8TRK6lWF1IsQeIrmUVJOMtGeptO6Oe4/DNhZygdo76pIL6qdwcDeBuP6HdXzNWk8NW2U2uD6uvj81NaE1Vhe1+K9jDiCrhw6iOZRmutgki2udBpe3aBXQ+lcTSkmpK01w0f2vvutTqN1Zp3j6DEzHq4cMnEB35u4uL8lW3+hSo3sQoQ7X2vj2L5kIrpSqS7uwleiWHEk5cfRwrlU95N9fE3ZuVxVzk6nt1ttfTFWXzxfeivipbNOz1Zdq3zOFAKAUAoBQCgFAKAUBixURZGUEqSNGG8HgfI1xOLlFpOx7F2dysYDpMrAw4tQpN0ZvqEjRlb3T8OOlZlLHRkubxC6r7u/h6FyeGae1SIPbuxWgUkHPATdHGuUng3IiwvuJC7t1UMVhHRWWcdz4dvb7FmjXU3nk95EwYkqWf659k9xO9vEcOZvwqpGTTct+739ieUb5bie2NkwXzkwLTsPm4R7Sg/Wf3b89wvztfwyjhenUXSei+74Faret0Y/TvZZejWLmxAaeQgKTaNF9mw3t3k3017juvWng6lSsnUnpuS+ZlOvGEHsR7ybq8VxQENiwIsWkx9mVBCW91lYtH5NnceOUcahlLYmm9Hl7FyF6mHdNaxe13Ws/CyfZcmamKZzP5Q+hEaJPj8M3UuqtJLHa8cmUXYgfVY6m40PIkmqtfDQqK7LuHxUotRZyTbWFZCHZQpf3WupPEjiN9ZtCcZXSd7GlUTWbJPoJ0UbaUzxiQRrGoZ2y5jYmwCi4FzY6n41dpUttlWrW5tXO/dGujuHwMXVQLYb2Y6u595jxPwHACrsYqKsjNqVJTd2S1dHAoBQCgNDbKy9UWhNpE7QG8NbepHG4+NqgxKqc23Tea+WJKWztWloVXF7Sjx0ao9opxrGxPYe+9QeF+48QN9ZFStDGQUZdGW7g+q5ejTlQldZreV3EFgDHICrxnQHeAd6+FzmHi3fWdNNLYmrNfLfdFqNm9qOjNrY+BlxDFYxqRZnO5F3epta3cD36S4ejUrNqPe+COKtSNNXZaW2th8FH1MPzji5ax0vxZ24eA13CtV4ijhIc1TzfzNspc1OtLblkvmhL7AMjQiSU3eTtW3AA+yoHAWt5k1cwjm6alU1efsiCtsqdo6IkaskQoBQCgFAKAUAoBQCgKN002d1UnXhc0UlhKBwYey47j3Hvvf2rVicoUNifOJdF6+/z7mhham0tjetCH2btNsMcjfO4aTevAqdCVH1XHFf5GqlGs6D2XnB+nVwfFf2WKlNVFdZSR94TJhWxEmjtHlEBOoPWXKyeSC9dU1GhKc9WrbPfv8DmTdVRjpfXu3GjiCwsty00ti5O/t6qnibgnxA4G8E09P5S179F7+BLG2u5ae/sdNwzRwCHD37RGVQN5yjtMe4ab+886+khsUlGl4GRLam3M36nIxQGHGYZZUaNxdWFj/LuPOuZwU4uL0O6dSVOSlHVEfs3Gsj/AMNMfnALo5/rUHH744jzqrRrSjPmamu58V78UWK1JSjz1PTeuD9uHgffSjD9Zg8VH78Ei/mjI/erb0K0HaSZ+eOlEobD4RveW/qq189g42q1Y8H7n0GIfQgy8f7P0OuNflEo/wC4T/41tUFkzIxT0R2G9WCoe0AoBQCgMEmLRZFjJszAlb/Wt7QHMXBtz8a4dSKkovVnSi2rnNtq4dYsTLA+kbNdT7mbVW8Bex5DvAr5yvTUK0qctG/C+/7PqNanJypqa1GKnMuHZZR8/h2Cg/WKElShPHK3H+dJydSi1P6oteDyseRSjUTj9MjLjccyKMHh9APpWBsXe3b14ILEX7h3CuqlRxisPS73xe/u+aHkIJvnZ93YNgbNE8oiXWJSGlf3rblH2b6AeJPABhcOqs1CP0rV8ers/sVquxHaer0OlgV9IZIoBQCgFAKAUAoBQCgPmQkA5Rc20BNrnuvwrx3tkeogo+keEmDRynqybqySjLqNCM3s/GqaxdCacZ5cU/lid0KkelHPsK9tHonIoY4ciaFtcmYZhzU7iR37zusaoVcBKN3S6UXu393zxLUMUn9eTKs7EMEe4CkBgQQbAnQg6ggMRWc73tItq1roltknJmx0wuAx6tfflNzcfZXfflytVmj0L4ifd1v2RDUz/aj39hNdDneXGSySnM6x2buBZh2QOAWxFu+9XMC5TxEpz1S9d3cQYm0aSjHS5ea2DPFAeEXoCJ2ngkxAMLkrIvajkGjC2518DYEeG64rivh41YfMmS4XEyoVOPFPRojtk7cfrDgcYuWfKcjgHJKtvaHcbb/23VBRqyvzdTX1L+JwcHT/AFOHd4b1vi+Hsfnvakp/hcKDvXMp8VIX9qo04Wr1O4mqSvTgdZ/2fov6JiX758v5Y0P/AJ1p0l0TNxDvJHUZEzC27mN45ipSBOxgweILZlbR00Yd9/ZYcj+oI4VxCd21vR3OFrNaP5Y2a7IxQCgKr8oS2hik1BWUajeAVOo5ggHyrN5TX7cZcGXMG+k1xRXdoFsZGSbfxMC9sD+ti4OvMXvbiG03gVQq3xEbv6469a4lmFqT/wCX5Mg5MYcwcHWy38UsAT+UHxNU3N32uzyLCjlYntk9GcRKu7qo29p39phvsF35eOtr7+4C5RwNWov9U9W9fD3K9TEwi+LLTBtHA4KPq1kU21IXtuTxLZdx8bCtKNXDYWOwn933lNwrVpbTRL7OxRljEhQoG1VW9rLwJA3E77a1bpTc47VrXIZx2Xa9zaqQ4FAKAUAoBQCgFAKAUBVOl/R5pLzwqC9u3GRpIBuP3xwIsbbjWdjMK59OCz3rj+S3h6+z0ZaehRsIzK2bDO6ON8d7PpwXhIPskX5HfWTC8Xek2nw3/n16i/KzVpq64/NDex2PGNjJdQuKjF7gW61F9oEcHUXNuRt3CWpU/UQ6WU15r3I4Q5mWX0vyMmPxStLhgPo4cOrheBIjzm/MsFB8K6qyTnBLSMb+V/Y8hFqMuLdjY6E7QECYrESXIAQDvZyW7I5k29a7wFTm4zqS6vHM5xUNtxgi2dDcU8sDySG7tK1+4WsAByAAHlWlgpynT2patsqYmKjOy4E6rA7jfh6Gx+NW7lc9oDT2ngeuSwYo6m6SDejd/McCDoQSK7hPZfUcThtLrK9hukKdfHh8cghxSn5p9erkv2bxvwzbip5Dfulnhtpc5TzXmu05p4qUL055X8Gfn/pWMsksf/DxU6+klZLjarJ9hrKV6cTq/wAk2PbCbLjk6mSSOSaVnaMZiliqBiu8jsH0qV1HTS6La32OaeHWIk1tpPK18r950bZe2YMQLxSK45HXwYb1bkanhOM1eLK1fD1aEtmrFp/NOJpbexggnwkl/pJOoYd4kBK+jKPU99V63RqQmux9/wCSxhaXO0qkeC2vDXyJ2rRRFAaG2mvhpiD/AFTEEH7BIINRVs6UuxndP612lM2ptg4rZzZvpYmTPzB0Vx439b1lVa/P4V31Vr+5ehS5uuraO5D7LxhSTByrvzdU3MKQP8Eij8IqrSnszpzXY/nYyepG8Zxfb87zNh5IYJJsSyhwJXGHj4GzH5w/ZUWtz8K6jzdKUqslfN7K79exHL25xUFwV/Y1cfjZp/nMTKVQ6qvePsR33faNhzJqOpOpV6VWWXzRfd+J3CMYZQWfzV/YnuiXR/riJXTJANVQ6mQjczm2q8tAeAte9zB4TbtOStHcuPW/liviK+z0U7v07DoFbRnCgFAKAUAoBQCgFAKAUB8yNYE2JtwG8+F68bsgilbWXZeMJYyiGXcWN4zcbwyuACR686za0cLXzbs/DxuXqbr0skrrx9CNfouzWMOMhmcaqbgPpu7QLX8/hUDwbecJpv5vz8yRYhLKUWkVrGRywSOkqFGykZeABN+ydxXfuqlOMqcmpqzsWYuM0nFklKnV9RB7kZxEg75ChdQfBVRfxGppR2dmHBbT7bESe1tS4uy7Cb6HbYEGz8Q51MbkgHiXVQo82q1g63N4eTe4hxFPbrRXEnugWKL4WzG7I7qx4k5i1/71W8DNypZ6psr4qNqmRMR49WneAe0iK5/EWFvLKD+IVYVRObhwRC4NR2jbqQ5NbG4COXLnUEowZG+srDcynh+hFwbgkV1GTjocyinqfmb5TIer2ljE/ty//URW/eqtRdIvU3eCOvdAdsYfZ+ycAMQ+QShyGsSLu7PY21Gj77W01tVujRnUXRzsUq9WMJZkp0jl2dJBJiFeAyqhKSxuBIXA7KhoyHJJsMt9b2r2OF2qiUo/bzJY8o1adNqE8uDs14O68iUwfRyDPHO4leRRdBLNLJkJGtg7EX58qr81FSvrbrLD5QrSpuCtFPXZilftsiR2jj1hCF9zuqDxY2FKlRQtfe7FWMHK9htbFCKGWQ/UQnzA0+NKs9iDlwR7CO1JIpuzdsX2VOjHtRJ1f4ZABGfRrfhrNp1r4SUXqlbx0Lk6dq6a3/GVzZMoDQFvYlzQSDkSNfISIR9wVSpNJxvo7p/O/wAizUV9q2qzRoyo6P1AuZElYdkEkt2V7I8VqFxlF7G9MkTTW1uaLFh+is1laaWHD2AChyGZQOVwoO83udSToauxwU9ZtR8/wVniY6RTZvYLZuzYG6yfFLiH36kML95VSxPmTUsKOFpvanPafzccSqV5q0Y2Rddn4xZkDoGCn2SwK3HAgHW3jatSnNTjdaFGcXF2Zs12cigFAKAUAoBQCgFAKAUAoCr9KeiwnvLDlWX6ysAUktwYHc3c38iKWJwnOdKGvk+33LNHEbHRlp6HN8ZhUVykqNhpRwILR+PvgcxnvWPOnFO0lsvxXv6mlGTavF3Xzu9D7xWJmMWSQ9dGvsOGzlPBt6g8Ua3gCK9m5uNpZrc9bfODPIqKldZP58yPp9pdZIXPtNhyjfeWIqCPHIp/FXrqbUr8Y28jxU9mNuv7iEkYRVOglxAvzEaD4Xl+FIq1JLjL0D/yX4IsvQPaPV42eBt0jNb76Mf1XN+UVcwNTZrSg99ytiYXpxlwNbZG3bbRM7HsTSPFf7IyCM/4PjXFKvbEbb0ba9LHVSl+zsrVJMue1tuCDFYeJjZJVYE9zXUITyvmH4h3Vo1K+xVjF6O5ThS2oSktxOVZISg9MPksw2PxJxLSyxOwAcJlIbKLAjMNGsAO7Qad/LgmSRqNKxc9n7Ojhhjw6L83GgRQdeyosL33nSulkRvMRbLgVs6wxK3vBFDeoF66c5NWbZyoxWdiOx23AuNw+FXUtmMnIZGKL4ki/kO+qk66VaNNb9fAsRpXpubKz8pG0M8seHU+wrSNbg2QlPMAE/iFUuUKl5KC3Z+xawkLJye/I++mu38+Bw4HtYgBm5BQCw/PYeRr3GV9qhFf7HmGo2qvqK3Df+kRDc2FjcjnGkUn6Z/WqUU+lH/leSTLDt0Zf9PzujRgxCqsGbcsrObb8vzY0/I1RxaSjfjf0JGm27cPczwbSmLyyxjLJIzFpbgZAxuVVmsE3+1v3AW1v3GpNylOKze/h37jlwikoy0Rr5I83bdppGPsx3Nz3GRhcn7qtfvrjZjfpPafV7+yO7u2Ssuv2Lx0Y6IsbSYlFRd6wDj3GQkkt90k+W6tLDYNvpVFbq9yjWxO6D7/AGL1WoURQCgFAKAUAoBQCgFAKAUAoDQ2vtaPDLnkD5OLKjMB97LuHM6VHUqKmryO4U3N2RVtr9MMHKlmwss68CYxlHMMTceIqnUxVKSzi2uwtU8PUi8pJd5S5Nr4LNdMFb/5Mt/gNKz3Vo3uoebLip1bZz8kY5DhJdYzJh37pD1kR5Z1AdfEqR4V41Sl9N4vrzXjqernI65rqyZsT9rBCE6SwOz2uDnik3uhGjWIG7gL8DXUlejs74u/c96OFlV2tz9TzBYgnaEMqf1sisPGQ2ceTFx5V5B/vqS3/c9kv2mnuI4C+FU8UlIP/MjXL/8AS9RW/b7H9vwSfz7ic21jmxa4Utq7QOp7zJGx+LFF/NVmtJ1VC+rT8UQU4825dq8C4/J/0l/iY+qkN5oxv99NwbxGgPkeNX8FiOcjsy1RUxVHYldaMttXSqKAiek220wcDStq25F95juHhxPIVDXrKlDaZLRpOpKyOabAxbfxcE8rXZ3klc/ZVGF+QusgtyrIoSfOxnLe2zRqxXNuK3WRoR4xpnxOIk3mNifGQiNV8g/otRKTnKc3wfmduOyoxXEx44Oy4RDvMXZv9qeWx9LelczTahF8Puz2Fk5Pr+yJTZ+NQPicRa4ZDDAlu07MoRbDfZUAv94DeRU9OaUpVOqy6yKUW1GHeyNhgw8Y/pDszf8AChykj78h7I8FzHwqFQpx+t9y+7JXKb+ld79jMdq4PS+DJA78TJf4Cw9K652j/p/9mec3U/28kWjo90owMQvHgpI+90USerk5qu0MTRiujBruv5larQqS1kn5Fs2N0jhxRIiEhtvJRgo5Fjpfle9XaWIhU+m/gVKlGUPqJipyIUAoBQCgFAKAUAoBQCgFAKAEUBV9rdB8NK2eIth5PeiNh5ru9LVUqYOEneOT6izDFTirPNdZXcX0P2mui4hJl/tDc/lkVh8arPC11pK66/zcnWIovWNuz8WMEHQfGt9KcNEvE9XHceSoB8RXKwdV/VsruXsdPFU1pd979zUxWwsAmh2kuYe5HmUHjohNvWuZYeisnUOo1ar/AIEP/DmCSOWGaKcRuHXK1m7JBsY2s3Dheq+xsSUotO3zQl2ttNSTVza2qImMsuHN4JtXT68L3zDMvuhrgMNLMw7r91FFtyho9epnMLqylqvM+MLh3bAriIz28NOSbakKyxlX8A6n1PdXkYN0VJaxZ65JVdl70Y8NtAYbExYqL6MtmyjgD9LD4i5tyKGvIz5uoqkdPl0euG3Bwlr8szt0UgZQym6sAQRuIOoNbyd1dGM1bI+69ByPp5tE4rG9UrAJDdcx9kEayueQtb8Gm+sbFz52rsrRfGzUw0ebp7T1fxGtgIhKMViQCsEEDRRX72Tq0H3iHZjzcd9cRjtbU9yVl6HUns7MN7d2RuzIOsTIXEUZYNLK24BQcqgfWbVjlGpJHdeoqcNpW0W9kk5Wd9XuNvasi4mYGMpDAiCOMysF7CC17asxNzuB313UtUneOSSsrnMOhHPN6uxt4PY2AOjbRAa1tI2VQOIu28anu313GhR31DmVWrugSLdCJ8obDTYadDuJjj+HZYH1qV4KVrwaa7F+SP8AVRvaaa7/AOj6w3RLah0zwwjvTKh8uqQV6sLiNLpdn4R48RR4N/Otk7s/oFHcNippMSw4MzBPiSx9bcqnhgo61G5EMsW9IKxbYIFRQiKFUaBVAAHgBV1JJWRVbbd2ZK9PBQCgFAKAUAoBQCgFAKAUAoBQCgK90ixu0Uv/AA2Hidfezlnt39Wcgv4Magqyqr6EvngT0o0n9Tfzrz9Dme3sbiJD/TJMUo9w4cKnkOtVT42NZlaU5f5HLw/JoU4xX0JeP4Igy4Qbuvc/ejT9nqF82lv8l7kv7nV5/gl9kdGpsUR1OGZE4yTO2UeGVUv5A1LTw8qmkfH4iKdaMNZeHxkrtPotgMGv9Jxchl9yILm/KcxA5sQKlnh6NJdOWfURwr1an0Ry6ytw7Y/hpC2EeRVIswlCHMO5lHZI3+tVlU5uV6bfeTuntq07dxq4yYm7dUIg2pVQwQngVDE23ncbam1hpXE887WO4rde50b5MOkyvGMJIwDp9ESfaT3RzXu7rdxrSwWITXNvXcZ+LotPbWhP9NOki4KAkEdc4IjXn75Huj46DjVjEV1Sj17iGhRdSXUcWw8hJOhe5uwBN246ka2vr/oViRu+s1nZG9ituPKEhk+bgQ/QxKFAPf2iSW5sTUkqrlaMslwRwqSj0lm+LJvY2x9mYqyLiZ4peCy9WATysLHwzXqenRoVMlJp9ZFUqVoZuKa6rjbPQrEYbXqv4iP34iwkHihzW8gwryphJQ3XXVr9xDExnvs+sr3WYUGzLOhH242+BjW1QWp7014eyJ+nut5+7NrZeIyPfCS4oN3JCpv4hZbN5iu6fRf7bl4fk5mrrppeP4Oj9HtpbVewkw6FPfl+YfzVc+v4RWlRnXf1Lxy9zPqworR+GfsXEVbKooBQCgFAKAUAoBQCgFAKAUAoBQCgFAKAGgMXUKNQq38APjavLI9uym9JU2w9xGqCPugkCyW5vKot+ECqlZYh6adTz8y1S5ha69a9ihz7InjJzbPmdr3LSddICe+8QUHzJqi6cl/B9936F1VIv+a8l6n1hsBtGQ5YcM8V/chEP/cYBvVqKNZ5Rjbut5njlSX1Sv338i99EugiQ/O4rLNMeB7Sp+b2m5ndw7zdoYRR6U82U62JcsoZI1MZsTF45iDhcPhUDdmYg9fYHssoRhY7tGtXkqU6r+lLr3nUakKa+pvq3HuI6L4vDyNNGkOPJtriL9cLbgpZslvQ0dCcHtK0u3UKtCa2XePZoSe1OisWOwyM0Qw+IKg3CgFXtqrW9pb3/UVJPDxqxu1ZkcK8qUrJ3RQMdsTaeHOV4nmUbuwMQluQKsVHkDVCVKvDJq/mXY1KM807eRqrs+aTQ7OkueMaTp/izIPQVzsSetPwujraiv5+jLb0bwu2IrLGhWP3cTKrqB3DIA6/pyq3SjiI5LTrZWqyoS116l8R0GGIso61Ez8bdpfIsAfhV5K6zKLdnkZ1UDcLV0eHtAKAUAoBQCgFAKAUAoBQCgFAKAUAoBQCgFAKAUAoBQCgFAKAUAoBQCgFAKAUAoBQCgFAKAUAoBQCgFAKAUAoBQCgFAKAUAoBQCgFAKAUAoBQCgFAKAUAoBQCgFAKAUAoBQCgFAKAUAoBQCgFAKAUAoBQCgFAKAUAoBQCgFAKAUAoBQCgFAKAUAoBQCgFAKAUAoBQCgF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bg-BG"/>
          </a:p>
        </p:txBody>
      </p:sp>
      <p:sp>
        <p:nvSpPr>
          <p:cNvPr id="28676" name="AutoShape 4" descr="data:image/jpeg;base64,/9j/4AAQSkZJRgABAQAAAQABAAD/2wCEAAkGBxISEhQTExQWFRUXGSAbGBYYFxcaGBsaGRkeHRgXGhoaHCggHBwlHhcXIjEhJSkrLi4uGR8zODMsOCgtLisBCgoKDg0OGxAQGywkICYsLDcvOCwsLCw0OC8yLCwvLywsLCwsLCwsLDQsNCwsLCwsLCwsLCwsLCwsLCwsLCwsLP/AABEIAMQBAgMBEQACEQEDEQH/xAAcAAEAAgMBAQEAAAAAAAAAAAAABQYDBAcBAgj/xABIEAACAQIDBAcDCgIHBwUAAAABAgMAEQQSIQUxQWEGEyJRcYGRMlKhByMzQmJygpKxwRThJENjorLR8AgVU4OTo8IXNISz8f/EABsBAQADAQEBAQAAAAAAAAAAAAADBAUCAQYH/8QAOREAAgECAwMLAwQDAAIDAQAAAAECAxEEITESQVEFEyJhcYGRobHR8DLB4RQjQvEzUmIGcjSiwhX/2gAMAwEAAhEDEQA/AO40AoBQCgFAKAUAoBQCgFAKAUAoBQCgFAKAUAoBQCgFAKAUAoBQCgFAKAUAoBQCgFAKAUAoBQCgFAKAUAoBQCgFAKAUAoBQCgFAKAUAoBQCgFAKAUAoBQCgFAKAUAoBQCgFAKAUAoBQCgPL15dXsD2vQKA8DDdevFJN2ue2Z7Xp4KAUAoDwsBvrxyS1Z6lc9r08FAeE142lqD2vQKAUAoBQCgFAKAUAoBQCgFAKAUAoBQCgFAKAw4vEBFvx4DvNVsViFQp7T13dpJTpubsYNlsSGYm5Lb/ACq3JrlOMpyd22d10k0lwMeJ2jqQljbex3CocTym9pwoK9tW9PnzM7p4fK8zUjLytlzFu/goHhxrPg62KnsbTfHcl3ZX8ieWzTV7W9SXw8CoLDzPfX0OHw8KENmCKM5ubuzLU5wQ21+kMcMiQIOtxD+zEptbjmdvqLbW+ptuBqKdVReys2X8NgJ1abrSezTWrfolvfxtElA5GVXZTIQTYaCwtewOthmUX51IuspySd3FOxnr04Pl0BFiLg1zOEZxcZK6Z6m07oiMVCYjoSFO4j9CONfO4mhPCSvBtRejXo1vL1OaqrNK5kg2iw9vtL7w/epaHKdSH+XpR4r7/ABM5nh4v6cnwN3FkNGxG61wfDWtPFNVMNJxe669SvTvGokzHs/FZhlPtD4jvqLAYvnVsS+pea4+51WpbLutDcrRIBQCgFAKAUAoBQCgFAKAUAoBQCgFAKAUBoYbF55nXgBYeR1PqfhWdQxXOYqcVoll3PMnnT2aae8jtp4q8jdyCw+8f5/4ay+UK7nXfCCy7fnoWqFO0F1+nz1MuElbqcqC7Ne50AUcyePKpcNOosJzdJXk79y7ePA4qRi6u1LRCLZLm2ZgB3DX/AF41zT5IqzttySXVn87cz2WKitFmSuGwyxiy+Z4mtrD4anQjswRTqVJTd2ZqsHBE9Ktr/wAJhZZ97KLKPtMbLflcgnkDUdapsQci7ydhP1WJhR3N59mr8jnnyRzdZi8RJI2aZkvmO83YZz65aoYJ7U5N6n1X/k9PmsLSp01aCf2y+5Zen+NeA4fGw9r+HkZJVv8AVkC3Vu72VtzZTVnEycLTW7UxuRaMMRzmFqZbaTi+tX08/Bos+x9qxYqJZomzK3qDxVhwIqeE1NbUTJxWFqYaq6VRWa+XXUbtdlc+ZIwwIIuDXFSnGpFxkrpnsZOLuiLl2SQbo3kf8/5Vi1eSJRd6Mu5+/wCC5HFJ5TQgLorI40INiDcAkbj3DxrqhztGnKjVWTTs07pdXV3nk9mclKOpGwYnLlb3TY+B/wBH4Vk0Kzp7NRfxefY/jLU4bV48Sb2liciqw971FiTX0OPxDpQjOPFeFsyhRp7TafA20YEAjcdRV6MlJKS0ZC1Z2Z9V0eCgFAKAUAoBQCgFAKAUAoBQCgFAa+LxAWNnHAG3j/8AtQV6yhRlUW5M7pw2pqJXdkzZZYvtKQfMtb9q+c5PqbGIp9afnf8ABo143py6n7GDHyfOSD7Zv5HT96rYp/vTiv8AZktJdBPqMPWRjfmbwso+IJPoKh/aSzu/Jeab8kd2m9MvP55m/gcJK+qL1Y94sw9Lb/StDC4SvU6VKOwuN2v78LFerVpxyk79yLBhInUdt8/kBX0OHp1YRtUntd1jPqSjJ9FWNirBGU35WFJ2e1uEiE+F7fqRVXGf4mb3/jbSx8ex+hyPo/th8JOk6alTqt7BlOjKfEehseFZdKo6ctpH3mPwcMXQlRnv06nuZ0HbvSWFcTDMO3hMZFlnjI90lcxA3OtwDyXwNXqlaKkpfxksz5PB8m1ZUKlLSrSleL87dj1Xb2mDZ+Bl2TtCIK5fC4lgoPA5jZQ3DMpI14gnmB5GLoVUl9LJa9enytgZuStVpq/vbqfDczqlaJ8YY5lJFlbKe+wP61HUjKUbRdn2XOotJ5q5B47ATjUnrR4kH8t7elYOKwWKWcnzi7WvK9vAv0q1LRdH5xIvrE4hlPIg/AgH41k3pXtZxfbfyaT8y1aXFP583HxntcXBBG/4j4iufpur3TR7a5L7Um1gTkP71h/nWzj6l5UafV65FKhHKcjd6Pz5ore6bfuP1q9yTV28PZ7nYhxcdmp2kkrAgEbjWkmmrorNWPa9AoBQCgFAKAUAoBQCgFAKAUBhxc2RHf3VJ9BUVepzdOU+CZ1CO1JIr+GmL4SVN7IL+Rs1/wDF6Vh0qjqYGpTeq9Hn7l6cVGvGW5/0RuGnCyIx3IoPotwPMkDzrOozUK0ZvSKT8vcszjeDit7+5kw8qG56lpm3sxJCgnfoAdPE11SlTbbVJze9ttK/Yk/M8lGSy2lFG5h9qRKRfDqD9lkY+VXKWNoU5Z0En/y4t/YhnQqSX1vvuix4abOL5WXkwsfSvoKVTnI7Vmu3Iz5x2Xa9+wy1IcnzI4UFiQABck7gBvJoepNuyOZ4XpAMfs/aEMhuYlZ0Y72QEtHfmpUC/Mcb1nqrztOcXuPranJ7wGNw9WH8mk1weSfje/iUvoXsMY3FCFiQuVmYjeAFsCPxFap4elzk7M+k5XxzwWG5yOt0l9/K5G7RwEkMskLg5oyQQLkab2HIixv3WricJRbi9xbw+IpVqca0dJW/rtOodFr4/ZsKHWTDTxgE8Ajqb/8ASYjyrSo/u0kt6a+eB8Vymv0PKE5L6Zxl5p//AKzJ7AdJA20p8GToEUoftBQXX0YH8LVNGteq4GbV5OccBDFLe2n2bn5PyLNU5kny7WF7E8hvryTsrnqVyAx21oi1mgu39plQ/G5rBxOPoylsyo3f/Vl63L1LDzSup5dV2aE80ZFzhyo99HNh8MpqjVnSavKhsrjF/jZLEYyTynfqa+Mwz4nN1JBvk7P5TdT6H4GoqtVT5uSf05eDy8jqMGtpccyR2XP1WHmf7Vl8bAD9fhWhgqnMYWrU63bt0K9ePOVYx6iT6Py3htxQlfQ6fAitLkye1QUX/FtFbFRtUvxzJKtArigFAKAUAoBQCgFAKAUAoDFipgiM53KCfQVHVqKnBze5XOoR2pJI0NvSg4V2U3BAseRYfsap8oTUsJKUdGkTYdWrJMgNjz5Z0B9mRFUjxQfuPiaxsFPZxMVulFJ+BdrxvSb3pv1NHDYd3YhUL205abrnhu76pU6E5yahHat4d7J5TjFZuxurs2RyBJLGgHAuungqm36VbWCq1GlVnGK7Vl2JZEPPRj9EW+77lk2VgoYx82VY8WuCfUbvCt7B4bD0V+3Zve9WUK1WpN9LIkKukAoDjfyi9MnnkfDQtlgU5WI3yMN9z7oO4cd/dbKxWIcnsR0Pv+QeRoUaccRVV5vNdS9/QpeGxjxrIqmwkXK3Ncwa3qoqopNJpbz6GpQhUlGUl9Luu2zX3Ok9H8P/ALowD4uVfn5ioWM6EC9wvI2zMfADhWhSj+np7ctWfHY+r/8A18asNSfQjfP79miRZJujST4uXFWBjmwoT7zPcFvJAg8+VWHRUpufFGRHlGdHCxw++NS/hu8bnOOhfSr/AHemJUqWZguRfqh1uCTy187Cs+hX5pSR9fyryU+UJUpJ2SvfsdtDR6JY9ztLDysSzvMMx4kyHKx/vGuKE3zyb4lnlTDwXJ1SnFWSjl3Zr0P0BW2fl4oDXx0EbraQDL3nS3geFQYilSqQtVSt1++4kpznF9Aq+I2Xka8MyH8YVvC40Pwr56pye6c9qhUXjZ/k0Y4jaVqkX4GljMLKozMlh7y2K/3dBVOvh60FtTjbrVreWS8ianUg8k/nebONl+aw8Q+sM58WYgfvVmvL9mjSW/N9rf8AZFTXTnPhkS/RZ79d3Z7+tafJDuqn/sVcYrbPYS2FxSyZsu5WK35gC/61p0q0al9nc7FacHG1zPUpwKAUAoBQCgFAKAUAoBQGjtv/ANvL9w/pVTHf/Gqf+rJaH+SPaV7ZmKzxvhWPtreInvIvl8j+hrIw1Xbpywst66Prbx0LtWGzJVVueZELOUaNuKDdzVjYH4VmqbhKMnqvtcs7KkmuJ7msgEjG31Y10/E3AX8CT4WppBKo3bdFer3LwbG+8V3/AD+iU2JsYzdtlCRcAN7eZ1A5+lXsDyfz/TktmHVq+952+Igr4jm+indltghVFCqAoHAV9HTpxpx2YKyMyUnJ3Zkrs8PicEqwXQ2NvG2leM6jZNXON/JbsZJcVMJlv1cZGQj6zHIb+AzDzrLwdNOb2tx97/5HjJU8NT5p/U079SzX2Jbo30SjwWJxMuLF48Ookhci6sLt27cXXKBl4FgfdNS0sOqc5SnotCjyhyvUxuHp0sO+lN2kt98sux8eHeipdL+k0uPkzkFYk0RBuW/Fj7xt8NKqV60qrvuN7krkylgIbN7zer+y6kdc6L40JsyGV9AkFz4Iv+S1qUpWpJvgfCcoUXLlCdOO+fqzkPRDo8+PxGXcgOaV+4E7h9ptQPM8Ky6FJ1Z9W8+85U5QhgMPf+WkV9+xFj6NbEV9tS9WoEWHkZrDcLXCKPxfBTVilSTxDtojI5Qx0o8kQ23eU0l92/D1Ou1pnwwoDwi9Grgrm2dgWBeFRzjtofu8R4DyrDxvJiS26KXWvbh2LuL9DFfxm+/3K/BKPqExv3E9huVzu8GuOYrHptL/ABvZfDc+r8SuusuST/lmvP52HiznNHfTq9PysW/e3lRSvKKl/H3bDjk7byVwuJOHwwA+lmN1HEKbAN/l48q0KVWWGwtl9c3l1LS5XnBVat39MSU6J/RPbd1hA8AFq/ySrUpW/wBmV8Z9a7CcrVKgoBQCgFAKAUAoBQCgFAas5WVZYwdbFWHcWW4+BBqGezVjKC7H4Hcbxakc8LnIrbmjbLzGpZfMEP8ACvkXdQT3xdvuvO5sq201ufz2N7HRGaZSlh1iCRr6KulnJPAXWrNaDrVk4fySbvouLZFTkqcGpbnb2MmHOERtesxL7zYWTmTc3I5m4rumsJCWd6j7MvnijyXPSW6K8yf2VtiSdrJCFQaFy9wOQAXU8ga1sNjaleVowtFb7/j7lOrQjTWcs+wnK0iqKAxYrELGjO5sqgljroBvJtwFG7HqV3ZFfw+xomxIx+DkQ9YLSBWDRyqbXYFb2fQG+oNuFyag5pbe3HvNL9fKWG/S1ldL6XvT4da9PI2umuBefA4iNLlilwBvJQhso8ctvOuq8XKm0iPkuvGhi6dSWifrkQ+2ujCrs4YPDICztGM1uIYM8rn7qt8AOAqKdBc1sR6v7L+F5Tk8f+qrvJKWXc0orv8Ad72bW3diSSYaLAQHJHlVZJTwjS3ZAv2nYjwsDe1xfqpTbgqcdCDB42nTxEsZWzldtLre/qS8dLEtsfY8WDg6qBNwJ1IzO1t7HvOnIeAqSFNU42iU8Vi6mLrc5WevkuCRp9H8DDggIWkU4idmkf3nfUsQu8INeQ8Tr5TgoK29neNxc8VJStaMUlFcF78SfqUoigFARm18fLAM4jEicSGIK8yMp051SxeIq0FtKG0u21vJ5E9GnCo7N2ZXMbjMLMc0kbxM39YlmUnnbf5C9Y9arhaz2pwcW96s1+fC5dhCrTyi0+pmm2B+ciAcSRyMFDr3XAKkbwwB3Gqzw1qkOkpRbtdej4Ml53ovKzW48xGMzzSS8Fvl5fVjA8Lg+RpUq7daVXhp6L3EYbMFDj8ZaOjtocIHfQG7HwJ09Rb1rc5OSo4VSl2lDE3nWaRN1pFUUAoBQCgFAKAUAoBQCgKjtrFPh8Y0ia5kDFeDKLhh4gC9+FjWHiqk6GKc470u9b/cv0YKpR2XxNDa0KuGxEOsUmjjij6EXHC7W15nvFVcTTjO9an9Mtep9ff8zJqUmv256rTrRFJLmsGJCBQGtvIBJAHebn9+FUr7WTdkkr/PnEnatpqb2zcK+JbKo6uFT2iNwt3k+0/M7uQ0qzh6M8S9ldGC1/ve+0jqTVJXecvngi7bOxEH0ULKQg3LqB4sNLnxuda+ioTo25uk1lw9zMqRn9U95vVYIhQHhFAcV+ULo7/uuWOfAyyQidyDGjFQrAX0IOqnXsm9vDQU60XDpRZpUKvOrZmr2I/A/KXtSLR3SS3/ABYv3jK/vXCxMjuWFpPdYmYflhxFu1h4G8JHX4FTUixXFEX6KPF+B9/+rmJfsx4aHN3dY7n0VQafqW9EP0cVqyL2n012rKO3KmETW5yiHQd3WZpW/wCWCa8dSb6juNCktFfz/HidG6CdEUwimdnafETKM8zXvlNiEXMS1t1ydSQN1gBYpw2c95TrVnPJZJFtqQgFAKAwYzFJGLyHKp0uQba953DzqOrVhTV5uyOoQlJ2iU3bWz+qJmw5DQt7QFmUciNxX9OWlfP4vDc0+doZweu9d/V6GlRq7fQqa/PMiROAQ6aDMCyXvZhuI7xvtxGoPAmjtJdKGSvmuv2/osbN+jI2Nk4LrdCcsa9qVzuAGijx9r1qXD0OdyeUVnJ9XD1OKtTY013Ejido/wATLFGgywiRVRe/KRmY8gNw51bqYh4mpCEco3Vuu2992ny0EaXNRbetsy7V9EZooBQCgFAKAUAoBQCgFAVnpth2CRzrvjOv3W7+VwB+I1lcqU3sxqx1j6MuYOSu4PeVnAYlYpbb4JhZgfcbTX7SG+vI99ZVGap1P+Ja9j+6ZcnFzh/0vnmYoUSMMZB1jByiR62JXQs1tSNwAG83riMYU03NXd7Jfd+286blLKOStmzLO0kjrETnkJsIxYRxnuyjS4420Ftb626lt1JKm3d8Ny7lll5dZ4tmKclkuO9nQNlbPWCMIvix4s3En/XdX0mHoRowUI/GZVWo6krs3KnIxQGCfGRoyqzAM1yq72IG8hRqQLjXnXjaWRJGlOSckskVj5TNhtjMC3VDNLEwljA3kqCGUcypaw77VHWhtxsSYefNzzONQWkTMvEeh7qxZScZWZsqN0V69WCO5kGJcDKHa3dmNvSurs8siY6FdHmx2KSEDsAhpm4CMHW/NvZHM8jXdKDlI4rVdiN/A/S4FaRjHtAKAUB8TRK6lWF1IsQeIrmUVJOMtGeptO6Oe4/DNhZygdo76pIL6qdwcDeBuP6HdXzNWk8NW2U2uD6uvj81NaE1Vhe1+K9jDiCrhw6iOZRmutgki2udBpe3aBXQ+lcTSkmpK01w0f2vvutTqN1Zp3j6DEzHq4cMnEB35u4uL8lW3+hSo3sQoQ7X2vj2L5kIrpSqS7uwleiWHEk5cfRwrlU95N9fE3ZuVxVzk6nt1ttfTFWXzxfeivipbNOz1Zdq3zOFAKAUAoBQCgFAKAUBixURZGUEqSNGG8HgfI1xOLlFpOx7F2dysYDpMrAw4tQpN0ZvqEjRlb3T8OOlZlLHRkubxC6r7u/h6FyeGae1SIPbuxWgUkHPATdHGuUng3IiwvuJC7t1UMVhHRWWcdz4dvb7FmjXU3nk95EwYkqWf659k9xO9vEcOZvwqpGTTct+739ieUb5bie2NkwXzkwLTsPm4R7Sg/Wf3b89wvztfwyjhenUXSei+74Faret0Y/TvZZejWLmxAaeQgKTaNF9mw3t3k3017juvWng6lSsnUnpuS+ZlOvGEHsR7ybq8VxQENiwIsWkx9mVBCW91lYtH5NnceOUcahlLYmm9Hl7FyF6mHdNaxe13Ws/CyfZcmamKZzP5Q+hEaJPj8M3UuqtJLHa8cmUXYgfVY6m40PIkmqtfDQqK7LuHxUotRZyTbWFZCHZQpf3WupPEjiN9ZtCcZXSd7GlUTWbJPoJ0UbaUzxiQRrGoZ2y5jYmwCi4FzY6n41dpUttlWrW5tXO/dGujuHwMXVQLYb2Y6u595jxPwHACrsYqKsjNqVJTd2S1dHAoBQCgNDbKy9UWhNpE7QG8NbepHG4+NqgxKqc23Tea+WJKWztWloVXF7Sjx0ao9opxrGxPYe+9QeF+48QN9ZFStDGQUZdGW7g+q5ejTlQldZreV3EFgDHICrxnQHeAd6+FzmHi3fWdNNLYmrNfLfdFqNm9qOjNrY+BlxDFYxqRZnO5F3epta3cD36S4ejUrNqPe+COKtSNNXZaW2th8FH1MPzji5ax0vxZ24eA13CtV4ijhIc1TzfzNspc1OtLblkvmhL7AMjQiSU3eTtW3AA+yoHAWt5k1cwjm6alU1efsiCtsqdo6IkaskQoBQCgFAKAUAoBQCgKN002d1UnXhc0UlhKBwYey47j3Hvvf2rVicoUNifOJdF6+/z7mhham0tjetCH2btNsMcjfO4aTevAqdCVH1XHFf5GqlGs6D2XnB+nVwfFf2WKlNVFdZSR94TJhWxEmjtHlEBOoPWXKyeSC9dU1GhKc9WrbPfv8DmTdVRjpfXu3GjiCwsty00ti5O/t6qnibgnxA4G8E09P5S179F7+BLG2u5ae/sdNwzRwCHD37RGVQN5yjtMe4ab+886+khsUlGl4GRLam3M36nIxQGHGYZZUaNxdWFj/LuPOuZwU4uL0O6dSVOSlHVEfs3Gsj/AMNMfnALo5/rUHH744jzqrRrSjPmamu58V78UWK1JSjz1PTeuD9uHgffSjD9Zg8VH78Ei/mjI/erb0K0HaSZ+eOlEobD4RveW/qq189g42q1Y8H7n0GIfQgy8f7P0OuNflEo/wC4T/41tUFkzIxT0R2G9WCoe0AoBQCgMEmLRZFjJszAlb/Wt7QHMXBtz8a4dSKkovVnSi2rnNtq4dYsTLA+kbNdT7mbVW8Bex5DvAr5yvTUK0qctG/C+/7PqNanJypqa1GKnMuHZZR8/h2Cg/WKElShPHK3H+dJydSi1P6oteDyseRSjUTj9MjLjccyKMHh9APpWBsXe3b14ILEX7h3CuqlRxisPS73xe/u+aHkIJvnZ93YNgbNE8oiXWJSGlf3rblH2b6AeJPABhcOqs1CP0rV8ers/sVquxHaer0OlgV9IZIoBQCgFAKAUAoBQCgPmQkA5Rc20BNrnuvwrx3tkeogo+keEmDRynqybqySjLqNCM3s/GqaxdCacZ5cU/lid0KkelHPsK9tHonIoY4ciaFtcmYZhzU7iR37zusaoVcBKN3S6UXu393zxLUMUn9eTKs7EMEe4CkBgQQbAnQg6ggMRWc73tItq1roltknJmx0wuAx6tfflNzcfZXfflytVmj0L4ifd1v2RDUz/aj39hNdDneXGSySnM6x2buBZh2QOAWxFu+9XMC5TxEpz1S9d3cQYm0aSjHS5ea2DPFAeEXoCJ2ngkxAMLkrIvajkGjC2518DYEeG64rivh41YfMmS4XEyoVOPFPRojtk7cfrDgcYuWfKcjgHJKtvaHcbb/23VBRqyvzdTX1L+JwcHT/AFOHd4b1vi+Hsfnvakp/hcKDvXMp8VIX9qo04Wr1O4mqSvTgdZ/2fov6JiX758v5Y0P/AJ1p0l0TNxDvJHUZEzC27mN45ipSBOxgweILZlbR00Yd9/ZYcj+oI4VxCd21vR3OFrNaP5Y2a7IxQCgKr8oS2hik1BWUajeAVOo5ggHyrN5TX7cZcGXMG+k1xRXdoFsZGSbfxMC9sD+ti4OvMXvbiG03gVQq3xEbv6469a4lmFqT/wCX5Mg5MYcwcHWy38UsAT+UHxNU3N32uzyLCjlYntk9GcRKu7qo29p39phvsF35eOtr7+4C5RwNWov9U9W9fD3K9TEwi+LLTBtHA4KPq1kU21IXtuTxLZdx8bCtKNXDYWOwn933lNwrVpbTRL7OxRljEhQoG1VW9rLwJA3E77a1bpTc47VrXIZx2Xa9zaqQ4FAKAUAoBQCgFAKAUBVOl/R5pLzwqC9u3GRpIBuP3xwIsbbjWdjMK59OCz3rj+S3h6+z0ZaehRsIzK2bDO6ON8d7PpwXhIPskX5HfWTC8Xek2nw3/n16i/KzVpq64/NDex2PGNjJdQuKjF7gW61F9oEcHUXNuRt3CWpU/UQ6WU15r3I4Q5mWX0vyMmPxStLhgPo4cOrheBIjzm/MsFB8K6qyTnBLSMb+V/Y8hFqMuLdjY6E7QECYrESXIAQDvZyW7I5k29a7wFTm4zqS6vHM5xUNtxgi2dDcU8sDySG7tK1+4WsAByAAHlWlgpynT2patsqYmKjOy4E6rA7jfh6Gx+NW7lc9oDT2ngeuSwYo6m6SDejd/McCDoQSK7hPZfUcThtLrK9hukKdfHh8cghxSn5p9erkv2bxvwzbip5Dfulnhtpc5TzXmu05p4qUL055X8Gfn/pWMsksf/DxU6+klZLjarJ9hrKV6cTq/wAk2PbCbLjk6mSSOSaVnaMZiliqBiu8jsH0qV1HTS6La32OaeHWIk1tpPK18r950bZe2YMQLxSK45HXwYb1bkanhOM1eLK1fD1aEtmrFp/NOJpbexggnwkl/pJOoYd4kBK+jKPU99V63RqQmux9/wCSxhaXO0qkeC2vDXyJ2rRRFAaG2mvhpiD/AFTEEH7BIINRVs6UuxndP612lM2ptg4rZzZvpYmTPzB0Vx439b1lVa/P4V31Vr+5ehS5uuraO5D7LxhSTByrvzdU3MKQP8Eij8IqrSnszpzXY/nYyepG8Zxfb87zNh5IYJJsSyhwJXGHj4GzH5w/ZUWtz8K6jzdKUqslfN7K79exHL25xUFwV/Y1cfjZp/nMTKVQ6qvePsR33faNhzJqOpOpV6VWWXzRfd+J3CMYZQWfzV/YnuiXR/riJXTJANVQ6mQjczm2q8tAeAte9zB4TbtOStHcuPW/liviK+z0U7v07DoFbRnCgFAKAUAoBQCgFAKAUB8yNYE2JtwG8+F68bsgilbWXZeMJYyiGXcWN4zcbwyuACR686za0cLXzbs/DxuXqbr0skrrx9CNfouzWMOMhmcaqbgPpu7QLX8/hUDwbecJpv5vz8yRYhLKUWkVrGRywSOkqFGykZeABN+ydxXfuqlOMqcmpqzsWYuM0nFklKnV9RB7kZxEg75ChdQfBVRfxGppR2dmHBbT7bESe1tS4uy7Cb6HbYEGz8Q51MbkgHiXVQo82q1g63N4eTe4hxFPbrRXEnugWKL4WzG7I7qx4k5i1/71W8DNypZ6psr4qNqmRMR49WneAe0iK5/EWFvLKD+IVYVRObhwRC4NR2jbqQ5NbG4COXLnUEowZG+srDcynh+hFwbgkV1GTjocyinqfmb5TIer2ljE/ty//URW/eqtRdIvU3eCOvdAdsYfZ+ycAMQ+QShyGsSLu7PY21Gj77W01tVujRnUXRzsUq9WMJZkp0jl2dJBJiFeAyqhKSxuBIXA7KhoyHJJsMt9b2r2OF2qiUo/bzJY8o1adNqE8uDs14O68iUwfRyDPHO4leRRdBLNLJkJGtg7EX58qr81FSvrbrLD5QrSpuCtFPXZilftsiR2jj1hCF9zuqDxY2FKlRQtfe7FWMHK9htbFCKGWQ/UQnzA0+NKs9iDlwR7CO1JIpuzdsX2VOjHtRJ1f4ZABGfRrfhrNp1r4SUXqlbx0Lk6dq6a3/GVzZMoDQFvYlzQSDkSNfISIR9wVSpNJxvo7p/O/wAizUV9q2qzRoyo6P1AuZElYdkEkt2V7I8VqFxlF7G9MkTTW1uaLFh+is1laaWHD2AChyGZQOVwoO83udSToauxwU9ZtR8/wVniY6RTZvYLZuzYG6yfFLiH36kML95VSxPmTUsKOFpvanPafzccSqV5q0Y2Rddn4xZkDoGCn2SwK3HAgHW3jatSnNTjdaFGcXF2Zs12cigFAKAUAoBQCgFAKAUAoCr9KeiwnvLDlWX6ysAUktwYHc3c38iKWJwnOdKGvk+33LNHEbHRlp6HN8ZhUVykqNhpRwILR+PvgcxnvWPOnFO0lsvxXv6mlGTavF3Xzu9D7xWJmMWSQ9dGvsOGzlPBt6g8Ua3gCK9m5uNpZrc9bfODPIqKldZP58yPp9pdZIXPtNhyjfeWIqCPHIp/FXrqbUr8Y28jxU9mNuv7iEkYRVOglxAvzEaD4Xl+FIq1JLjL0D/yX4IsvQPaPV42eBt0jNb76Mf1XN+UVcwNTZrSg99ytiYXpxlwNbZG3bbRM7HsTSPFf7IyCM/4PjXFKvbEbb0ba9LHVSl+zsrVJMue1tuCDFYeJjZJVYE9zXUITyvmH4h3Vo1K+xVjF6O5ThS2oSktxOVZISg9MPksw2PxJxLSyxOwAcJlIbKLAjMNGsAO7Qad/LgmSRqNKxc9n7Ojhhjw6L83GgRQdeyosL33nSulkRvMRbLgVs6wxK3vBFDeoF66c5NWbZyoxWdiOx23AuNw+FXUtmMnIZGKL4ki/kO+qk66VaNNb9fAsRpXpubKz8pG0M8seHU+wrSNbg2QlPMAE/iFUuUKl5KC3Z+xawkLJye/I++mu38+Bw4HtYgBm5BQCw/PYeRr3GV9qhFf7HmGo2qvqK3Df+kRDc2FjcjnGkUn6Z/WqUU+lH/leSTLDt0Zf9PzujRgxCqsGbcsrObb8vzY0/I1RxaSjfjf0JGm27cPczwbSmLyyxjLJIzFpbgZAxuVVmsE3+1v3AW1v3GpNylOKze/h37jlwikoy0Rr5I83bdppGPsx3Nz3GRhcn7qtfvrjZjfpPafV7+yO7u2Ssuv2Lx0Y6IsbSYlFRd6wDj3GQkkt90k+W6tLDYNvpVFbq9yjWxO6D7/AGL1WoURQCgFAKAUAoBQCgFAKAUAoDQ2vtaPDLnkD5OLKjMB97LuHM6VHUqKmryO4U3N2RVtr9MMHKlmwss68CYxlHMMTceIqnUxVKSzi2uwtU8PUi8pJd5S5Nr4LNdMFb/5Mt/gNKz3Vo3uoebLip1bZz8kY5DhJdYzJh37pD1kR5Z1AdfEqR4V41Sl9N4vrzXjqernI65rqyZsT9rBCE6SwOz2uDnik3uhGjWIG7gL8DXUlejs74u/c96OFlV2tz9TzBYgnaEMqf1sisPGQ2ceTFx5V5B/vqS3/c9kv2mnuI4C+FU8UlIP/MjXL/8AS9RW/b7H9vwSfz7ic21jmxa4Utq7QOp7zJGx+LFF/NVmtJ1VC+rT8UQU4825dq8C4/J/0l/iY+qkN5oxv99NwbxGgPkeNX8FiOcjsy1RUxVHYldaMttXSqKAiek220wcDStq25F95juHhxPIVDXrKlDaZLRpOpKyOabAxbfxcE8rXZ3klc/ZVGF+QusgtyrIoSfOxnLe2zRqxXNuK3WRoR4xpnxOIk3mNifGQiNV8g/otRKTnKc3wfmduOyoxXEx44Oy4RDvMXZv9qeWx9LelczTahF8Puz2Fk5Pr+yJTZ+NQPicRa4ZDDAlu07MoRbDfZUAv94DeRU9OaUpVOqy6yKUW1GHeyNhgw8Y/pDszf8AChykj78h7I8FzHwqFQpx+t9y+7JXKb+ld79jMdq4PS+DJA78TJf4Cw9K652j/p/9mec3U/28kWjo90owMQvHgpI+90USerk5qu0MTRiujBruv5larQqS1kn5Fs2N0jhxRIiEhtvJRgo5Fjpfle9XaWIhU+m/gVKlGUPqJipyIUAoBQCgFAKAUAoBQCgFAKAEUBV9rdB8NK2eIth5PeiNh5ru9LVUqYOEneOT6izDFTirPNdZXcX0P2mui4hJl/tDc/lkVh8arPC11pK66/zcnWIovWNuz8WMEHQfGt9KcNEvE9XHceSoB8RXKwdV/VsruXsdPFU1pd979zUxWwsAmh2kuYe5HmUHjohNvWuZYeisnUOo1ar/AIEP/DmCSOWGaKcRuHXK1m7JBsY2s3Dheq+xsSUotO3zQl2ttNSTVza2qImMsuHN4JtXT68L3zDMvuhrgMNLMw7r91FFtyho9epnMLqylqvM+MLh3bAriIz28NOSbakKyxlX8A6n1PdXkYN0VJaxZ65JVdl70Y8NtAYbExYqL6MtmyjgD9LD4i5tyKGvIz5uoqkdPl0euG3Bwlr8szt0UgZQym6sAQRuIOoNbyd1dGM1bI+69ByPp5tE4rG9UrAJDdcx9kEayueQtb8Gm+sbFz52rsrRfGzUw0ebp7T1fxGtgIhKMViQCsEEDRRX72Tq0H3iHZjzcd9cRjtbU9yVl6HUns7MN7d2RuzIOsTIXEUZYNLK24BQcqgfWbVjlGpJHdeoqcNpW0W9kk5Wd9XuNvasi4mYGMpDAiCOMysF7CC17asxNzuB313UtUneOSSsrnMOhHPN6uxt4PY2AOjbRAa1tI2VQOIu28anu313GhR31DmVWrugSLdCJ8obDTYadDuJjj+HZYH1qV4KVrwaa7F+SP8AVRvaaa7/AOj6w3RLah0zwwjvTKh8uqQV6sLiNLpdn4R48RR4N/Otk7s/oFHcNippMSw4MzBPiSx9bcqnhgo61G5EMsW9IKxbYIFRQiKFUaBVAAHgBV1JJWRVbbd2ZK9PBQCgFAKAUAoBQCgFAKAUAoBQCgK90ixu0Uv/AA2Hidfezlnt39Wcgv4Magqyqr6EvngT0o0n9Tfzrz9Dme3sbiJD/TJMUo9w4cKnkOtVT42NZlaU5f5HLw/JoU4xX0JeP4Igy4Qbuvc/ejT9nqF82lv8l7kv7nV5/gl9kdGpsUR1OGZE4yTO2UeGVUv5A1LTw8qmkfH4iKdaMNZeHxkrtPotgMGv9Jxchl9yILm/KcxA5sQKlnh6NJdOWfURwr1an0Ry6ytw7Y/hpC2EeRVIswlCHMO5lHZI3+tVlU5uV6bfeTuntq07dxq4yYm7dUIg2pVQwQngVDE23ncbam1hpXE887WO4rde50b5MOkyvGMJIwDp9ESfaT3RzXu7rdxrSwWITXNvXcZ+LotPbWhP9NOki4KAkEdc4IjXn75Huj46DjVjEV1Sj17iGhRdSXUcWw8hJOhe5uwBN246ka2vr/oViRu+s1nZG9ituPKEhk+bgQ/QxKFAPf2iSW5sTUkqrlaMslwRwqSj0lm+LJvY2x9mYqyLiZ4peCy9WATysLHwzXqenRoVMlJp9ZFUqVoZuKa6rjbPQrEYbXqv4iP34iwkHihzW8gwryphJQ3XXVr9xDExnvs+sr3WYUGzLOhH242+BjW1QWp7014eyJ+nut5+7NrZeIyPfCS4oN3JCpv4hZbN5iu6fRf7bl4fk5mrrppeP4Oj9HtpbVewkw6FPfl+YfzVc+v4RWlRnXf1Lxy9zPqworR+GfsXEVbKooBQCgFAKAUAoBQCgFAKAUAoBQCgFAKAGgMXUKNQq38APjavLI9uym9JU2w9xGqCPugkCyW5vKot+ECqlZYh6adTz8y1S5ha69a9ihz7InjJzbPmdr3LSddICe+8QUHzJqi6cl/B9936F1VIv+a8l6n1hsBtGQ5YcM8V/chEP/cYBvVqKNZ5Rjbut5njlSX1Sv338i99EugiQ/O4rLNMeB7Sp+b2m5ndw7zdoYRR6U82U62JcsoZI1MZsTF45iDhcPhUDdmYg9fYHssoRhY7tGtXkqU6r+lLr3nUakKa+pvq3HuI6L4vDyNNGkOPJtriL9cLbgpZslvQ0dCcHtK0u3UKtCa2XePZoSe1OisWOwyM0Qw+IKg3CgFXtqrW9pb3/UVJPDxqxu1ZkcK8qUrJ3RQMdsTaeHOV4nmUbuwMQluQKsVHkDVCVKvDJq/mXY1KM807eRqrs+aTQ7OkueMaTp/izIPQVzsSetPwujraiv5+jLb0bwu2IrLGhWP3cTKrqB3DIA6/pyq3SjiI5LTrZWqyoS116l8R0GGIso61Ez8bdpfIsAfhV5K6zKLdnkZ1UDcLV0eHtAKAUAoBQCgFAKAUAoBQCgFAKAUAoBQCgFAKAUAoBQCgFAKAUAoBQCgFAKAUAoBQCgFAKAUAoBQCgFAKAUAoBQCgFAKAUAoBQCgFAKAUAoBQCgFAKAUAoBQCgFAKAUAoBQCgFAKAUAoBQCgFAKAUAoBQCgFAKAUAoBQCgFAKAUAoBQCgFAKAUAoBQCgFAKAUAoBQCgF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bg-BG"/>
          </a:p>
        </p:txBody>
      </p:sp>
      <p:pic>
        <p:nvPicPr>
          <p:cNvPr id="28678" name="Picture 6" descr="http://www.itespresso.fr/wp-content/uploads/2012/05/jeux-olympiques-or-londres-%C2%A9-Seamartini-Graphics-Fotolia.com-Copie.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75656" y="3352146"/>
            <a:ext cx="4619043" cy="350585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err="1" smtClean="0">
                <a:latin typeface="Viner Hand ITC" pitchFamily="66" charset="0"/>
              </a:rPr>
              <a:t>Faits</a:t>
            </a:r>
            <a:r>
              <a:rPr lang="en-US" dirty="0" smtClean="0">
                <a:latin typeface="Viner Hand ITC" pitchFamily="66" charset="0"/>
              </a:rPr>
              <a:t> </a:t>
            </a:r>
            <a:r>
              <a:rPr lang="en-US" dirty="0" err="1" smtClean="0">
                <a:latin typeface="Viner Hand ITC" pitchFamily="66" charset="0"/>
              </a:rPr>
              <a:t>curieux</a:t>
            </a:r>
            <a:r>
              <a:rPr lang="en-US" dirty="0" smtClean="0">
                <a:latin typeface="Viner Hand ITC" pitchFamily="66" charset="0"/>
              </a:rPr>
              <a:t> </a:t>
            </a:r>
            <a:endParaRPr lang="bg-BG" dirty="0"/>
          </a:p>
        </p:txBody>
      </p:sp>
      <p:sp>
        <p:nvSpPr>
          <p:cNvPr id="3" name="Контейнер за съдържание 2"/>
          <p:cNvSpPr>
            <a:spLocks noGrp="1"/>
          </p:cNvSpPr>
          <p:nvPr>
            <p:ph idx="1"/>
          </p:nvPr>
        </p:nvSpPr>
        <p:spPr>
          <a:xfrm>
            <a:off x="0" y="1556792"/>
            <a:ext cx="6948264" cy="5301208"/>
          </a:xfrm>
        </p:spPr>
        <p:txBody>
          <a:bodyPr>
            <a:normAutofit fontScale="92500" lnSpcReduction="20000"/>
          </a:bodyPr>
          <a:lstStyle/>
          <a:p>
            <a:pPr algn="ctr">
              <a:buNone/>
            </a:pPr>
            <a:r>
              <a:rPr lang="fr-FR" dirty="0" smtClean="0">
                <a:latin typeface="Gabriola" pitchFamily="82" charset="0"/>
              </a:rPr>
              <a:t>Les 5 anneaux entrelacés représentent les cinq continents unis par l’olympisme, et les six couleurs représentent toutes les nations. </a:t>
            </a:r>
            <a:r>
              <a:rPr lang="de-DE" dirty="0" err="1" smtClean="0">
                <a:latin typeface="Gabriola" pitchFamily="82" charset="0"/>
              </a:rPr>
              <a:t>Première</a:t>
            </a:r>
            <a:r>
              <a:rPr lang="de-DE" dirty="0" smtClean="0">
                <a:latin typeface="Gabriola" pitchFamily="82" charset="0"/>
              </a:rPr>
              <a:t> </a:t>
            </a:r>
            <a:r>
              <a:rPr lang="de-DE" dirty="0" err="1" smtClean="0">
                <a:latin typeface="Gabriola" pitchFamily="82" charset="0"/>
              </a:rPr>
              <a:t>apparition</a:t>
            </a:r>
            <a:r>
              <a:rPr lang="de-DE" dirty="0" smtClean="0">
                <a:latin typeface="Gabriola" pitchFamily="82" charset="0"/>
              </a:rPr>
              <a:t> en 1913.</a:t>
            </a:r>
          </a:p>
          <a:p>
            <a:pPr algn="ctr">
              <a:buNone/>
            </a:pPr>
            <a:endParaRPr lang="de-DE" dirty="0" smtClean="0">
              <a:latin typeface="Gabriola" pitchFamily="82" charset="0"/>
            </a:endParaRPr>
          </a:p>
          <a:p>
            <a:pPr algn="ctr">
              <a:buNone/>
            </a:pPr>
            <a:r>
              <a:rPr lang="fr-FR" dirty="0" smtClean="0">
                <a:latin typeface="Gabriola" pitchFamily="82" charset="0"/>
              </a:rPr>
              <a:t>Le croquet était une discipline olympique</a:t>
            </a:r>
          </a:p>
          <a:p>
            <a:pPr algn="ctr">
              <a:buNone/>
            </a:pPr>
            <a:endParaRPr lang="fr-FR" dirty="0" smtClean="0">
              <a:latin typeface="Gabriola" pitchFamily="82" charset="0"/>
            </a:endParaRPr>
          </a:p>
          <a:p>
            <a:pPr algn="ctr">
              <a:buNone/>
            </a:pPr>
            <a:r>
              <a:rPr lang="fr-FR" dirty="0" smtClean="0">
                <a:latin typeface="Gabriola" pitchFamily="82" charset="0"/>
              </a:rPr>
              <a:t>La médaille d’or est composée d’argent</a:t>
            </a:r>
          </a:p>
          <a:p>
            <a:pPr algn="ctr">
              <a:buNone/>
            </a:pPr>
            <a:endParaRPr lang="fr-FR" dirty="0" smtClean="0">
              <a:latin typeface="Gabriola" pitchFamily="82" charset="0"/>
            </a:endParaRPr>
          </a:p>
          <a:p>
            <a:pPr algn="ctr">
              <a:buNone/>
            </a:pPr>
            <a:r>
              <a:rPr lang="fr-FR" dirty="0" smtClean="0">
                <a:latin typeface="Gabriola" pitchFamily="82" charset="0"/>
              </a:rPr>
              <a:t>	2012 : 1ère fois que chaque pays présente au moins une femme</a:t>
            </a:r>
          </a:p>
          <a:p>
            <a:pPr>
              <a:buNone/>
            </a:pPr>
            <a:r>
              <a:rPr lang="fr-FR" dirty="0" smtClean="0">
                <a:latin typeface="Gabriola" pitchFamily="82" charset="0"/>
              </a:rPr>
              <a:t>	</a:t>
            </a: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32770" name="Picture 2" descr="https://encrypted-tbn3.gstatic.com/images?q=tbn:ANd9GcQT_xzvZyo578sEcsxpxeqNRdd3PjCkKvNoU8z39syUypVIV9k4H0UHGuw"/>
          <p:cNvPicPr>
            <a:picLocks noChangeAspect="1" noChangeArrowheads="1"/>
          </p:cNvPicPr>
          <p:nvPr/>
        </p:nvPicPr>
        <p:blipFill>
          <a:blip r:embed="rId4" cstate="print">
            <a:clrChange>
              <a:clrFrom>
                <a:srgbClr val="FAFBFD"/>
              </a:clrFrom>
              <a:clrTo>
                <a:srgbClr val="FAFBFD">
                  <a:alpha val="0"/>
                </a:srgbClr>
              </a:clrTo>
            </a:clrChange>
          </a:blip>
          <a:srcRect/>
          <a:stretch>
            <a:fillRect/>
          </a:stretch>
        </p:blipFill>
        <p:spPr bwMode="auto">
          <a:xfrm>
            <a:off x="0" y="1772816"/>
            <a:ext cx="755576" cy="755577"/>
          </a:xfrm>
          <a:prstGeom prst="rect">
            <a:avLst/>
          </a:prstGeom>
          <a:noFill/>
        </p:spPr>
      </p:pic>
      <p:pic>
        <p:nvPicPr>
          <p:cNvPr id="7" name="Picture 2" descr="https://encrypted-tbn3.gstatic.com/images?q=tbn:ANd9GcQT_xzvZyo578sEcsxpxeqNRdd3PjCkKvNoU8z39syUypVIV9k4H0UHGuw"/>
          <p:cNvPicPr>
            <a:picLocks noChangeAspect="1" noChangeArrowheads="1"/>
          </p:cNvPicPr>
          <p:nvPr/>
        </p:nvPicPr>
        <p:blipFill>
          <a:blip r:embed="rId4" cstate="print">
            <a:clrChange>
              <a:clrFrom>
                <a:srgbClr val="FAFBFD"/>
              </a:clrFrom>
              <a:clrTo>
                <a:srgbClr val="FAFBFD">
                  <a:alpha val="0"/>
                </a:srgbClr>
              </a:clrTo>
            </a:clrChange>
          </a:blip>
          <a:srcRect/>
          <a:stretch>
            <a:fillRect/>
          </a:stretch>
        </p:blipFill>
        <p:spPr bwMode="auto">
          <a:xfrm>
            <a:off x="539552" y="3501008"/>
            <a:ext cx="713234" cy="713235"/>
          </a:xfrm>
          <a:prstGeom prst="rect">
            <a:avLst/>
          </a:prstGeom>
          <a:noFill/>
        </p:spPr>
      </p:pic>
      <p:pic>
        <p:nvPicPr>
          <p:cNvPr id="8" name="Picture 2" descr="https://encrypted-tbn3.gstatic.com/images?q=tbn:ANd9GcQT_xzvZyo578sEcsxpxeqNRdd3PjCkKvNoU8z39syUypVIV9k4H0UHGuw"/>
          <p:cNvPicPr>
            <a:picLocks noChangeAspect="1" noChangeArrowheads="1"/>
          </p:cNvPicPr>
          <p:nvPr/>
        </p:nvPicPr>
        <p:blipFill>
          <a:blip r:embed="rId4" cstate="print">
            <a:clrChange>
              <a:clrFrom>
                <a:srgbClr val="FAFBFD"/>
              </a:clrFrom>
              <a:clrTo>
                <a:srgbClr val="FAFBFD">
                  <a:alpha val="0"/>
                </a:srgbClr>
              </a:clrTo>
            </a:clrChange>
          </a:blip>
          <a:srcRect/>
          <a:stretch>
            <a:fillRect/>
          </a:stretch>
        </p:blipFill>
        <p:spPr bwMode="auto">
          <a:xfrm>
            <a:off x="539552" y="4437112"/>
            <a:ext cx="713234" cy="713235"/>
          </a:xfrm>
          <a:prstGeom prst="rect">
            <a:avLst/>
          </a:prstGeom>
          <a:noFill/>
        </p:spPr>
      </p:pic>
      <p:pic>
        <p:nvPicPr>
          <p:cNvPr id="9" name="Picture 2" descr="https://encrypted-tbn3.gstatic.com/images?q=tbn:ANd9GcQT_xzvZyo578sEcsxpxeqNRdd3PjCkKvNoU8z39syUypVIV9k4H0UHGuw"/>
          <p:cNvPicPr>
            <a:picLocks noChangeAspect="1" noChangeArrowheads="1"/>
          </p:cNvPicPr>
          <p:nvPr/>
        </p:nvPicPr>
        <p:blipFill>
          <a:blip r:embed="rId4" cstate="print">
            <a:clrChange>
              <a:clrFrom>
                <a:srgbClr val="FAFBFD"/>
              </a:clrFrom>
              <a:clrTo>
                <a:srgbClr val="FAFBFD">
                  <a:alpha val="0"/>
                </a:srgbClr>
              </a:clrTo>
            </a:clrChange>
          </a:blip>
          <a:srcRect/>
          <a:stretch>
            <a:fillRect/>
          </a:stretch>
        </p:blipFill>
        <p:spPr bwMode="auto">
          <a:xfrm>
            <a:off x="0" y="5373216"/>
            <a:ext cx="713234" cy="713235"/>
          </a:xfrm>
          <a:prstGeom prst="rect">
            <a:avLst/>
          </a:prstGeom>
          <a:noFill/>
        </p:spPr>
      </p:pic>
      <p:pic>
        <p:nvPicPr>
          <p:cNvPr id="32772" name="Picture 4" descr="croquet jeux olympiques"/>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5868144" y="2852936"/>
            <a:ext cx="3275856" cy="25202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err="1" smtClean="0">
                <a:latin typeface="Viner Hand ITC" pitchFamily="66" charset="0"/>
              </a:rPr>
              <a:t>Faits</a:t>
            </a:r>
            <a:r>
              <a:rPr lang="en-US" dirty="0" smtClean="0">
                <a:latin typeface="Viner Hand ITC" pitchFamily="66" charset="0"/>
              </a:rPr>
              <a:t> </a:t>
            </a:r>
            <a:r>
              <a:rPr lang="en-US" dirty="0" err="1" smtClean="0">
                <a:latin typeface="Viner Hand ITC" pitchFamily="66" charset="0"/>
              </a:rPr>
              <a:t>curieux</a:t>
            </a:r>
            <a:endParaRPr lang="bg-BG" dirty="0"/>
          </a:p>
        </p:txBody>
      </p:sp>
      <p:sp>
        <p:nvSpPr>
          <p:cNvPr id="3" name="Контейнер за съдържание 2"/>
          <p:cNvSpPr>
            <a:spLocks noGrp="1"/>
          </p:cNvSpPr>
          <p:nvPr>
            <p:ph idx="1"/>
          </p:nvPr>
        </p:nvSpPr>
        <p:spPr>
          <a:xfrm>
            <a:off x="395536" y="4581128"/>
            <a:ext cx="6696744" cy="2276872"/>
          </a:xfrm>
        </p:spPr>
        <p:txBody>
          <a:bodyPr>
            <a:normAutofit fontScale="92500" lnSpcReduction="10000"/>
          </a:bodyPr>
          <a:lstStyle/>
          <a:p>
            <a:pPr>
              <a:buNone/>
            </a:pPr>
            <a:r>
              <a:rPr lang="fr-FR" dirty="0" smtClean="0">
                <a:latin typeface="Gabriola" pitchFamily="82" charset="0"/>
              </a:rPr>
              <a:t>	Michel Bréal est l'inventeur du marathon moderne. C'est lui en effet qui, en 1894, suggéra au baron Pierre de Coubertin d'introduire cette épreuve dans les premiers Jeux Olympiques modernes en 1896.</a:t>
            </a: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31746" name="Picture 2" descr="https://upload.wikimedia.org/wikipedia/commons/d/d0/Louis_entering_Kallimarmaron_at_the_1896_Athens_Olympics.jpg"/>
          <p:cNvPicPr>
            <a:picLocks noChangeAspect="1" noChangeArrowheads="1"/>
          </p:cNvPicPr>
          <p:nvPr/>
        </p:nvPicPr>
        <p:blipFill>
          <a:blip r:embed="rId4" cstate="print"/>
          <a:srcRect/>
          <a:stretch>
            <a:fillRect/>
          </a:stretch>
        </p:blipFill>
        <p:spPr bwMode="auto">
          <a:xfrm rot="21434364">
            <a:off x="136894" y="1524875"/>
            <a:ext cx="2971898" cy="2059774"/>
          </a:xfrm>
          <a:prstGeom prst="rect">
            <a:avLst/>
          </a:prstGeom>
          <a:ln>
            <a:noFill/>
          </a:ln>
          <a:effectLst>
            <a:softEdge rad="112500"/>
          </a:effectLst>
        </p:spPr>
      </p:pic>
      <p:pic>
        <p:nvPicPr>
          <p:cNvPr id="7" name="Picture 2" descr="https://encrypted-tbn3.gstatic.com/images?q=tbn:ANd9GcQT_xzvZyo578sEcsxpxeqNRdd3PjCkKvNoU8z39syUypVIV9k4H0UHGuw"/>
          <p:cNvPicPr>
            <a:picLocks noChangeAspect="1" noChangeArrowheads="1"/>
          </p:cNvPicPr>
          <p:nvPr/>
        </p:nvPicPr>
        <p:blipFill>
          <a:blip r:embed="rId5" cstate="print">
            <a:clrChange>
              <a:clrFrom>
                <a:srgbClr val="FAFBFD"/>
              </a:clrFrom>
              <a:clrTo>
                <a:srgbClr val="FAFBFD">
                  <a:alpha val="0"/>
                </a:srgbClr>
              </a:clrTo>
            </a:clrChange>
          </a:blip>
          <a:srcRect/>
          <a:stretch>
            <a:fillRect/>
          </a:stretch>
        </p:blipFill>
        <p:spPr bwMode="auto">
          <a:xfrm>
            <a:off x="0" y="4653136"/>
            <a:ext cx="755576" cy="755577"/>
          </a:xfrm>
          <a:prstGeom prst="rect">
            <a:avLst/>
          </a:prstGeom>
          <a:noFill/>
        </p:spPr>
      </p:pic>
      <p:pic>
        <p:nvPicPr>
          <p:cNvPr id="31748" name="Picture 4" descr="Breal1.jpg"/>
          <p:cNvPicPr>
            <a:picLocks noChangeAspect="1" noChangeArrowheads="1"/>
          </p:cNvPicPr>
          <p:nvPr/>
        </p:nvPicPr>
        <p:blipFill>
          <a:blip r:embed="rId6" cstate="print"/>
          <a:stretch>
            <a:fillRect/>
          </a:stretch>
        </p:blipFill>
        <p:spPr bwMode="auto">
          <a:xfrm>
            <a:off x="6588224" y="2060848"/>
            <a:ext cx="2376264" cy="31997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1750" name="Picture 6" descr="https://upload.wikimedia.org/wikipedia/commons/thumb/4/43/1896_Olympic_marathon.jpg/640px-1896_Olympic_marathon.jpg"/>
          <p:cNvPicPr>
            <a:picLocks noChangeAspect="1" noChangeArrowheads="1"/>
          </p:cNvPicPr>
          <p:nvPr/>
        </p:nvPicPr>
        <p:blipFill>
          <a:blip r:embed="rId7" cstate="print"/>
          <a:srcRect/>
          <a:stretch>
            <a:fillRect/>
          </a:stretch>
        </p:blipFill>
        <p:spPr bwMode="auto">
          <a:xfrm rot="398746">
            <a:off x="2924125" y="2252270"/>
            <a:ext cx="3198539" cy="22289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3" name="Контейнер за съдържание 2"/>
          <p:cNvSpPr>
            <a:spLocks noGrp="1"/>
          </p:cNvSpPr>
          <p:nvPr>
            <p:ph idx="1"/>
          </p:nvPr>
        </p:nvSpPr>
        <p:spPr>
          <a:xfrm>
            <a:off x="251520" y="404664"/>
            <a:ext cx="8579296" cy="5301208"/>
          </a:xfrm>
        </p:spPr>
        <p:txBody>
          <a:bodyPr>
            <a:normAutofit/>
          </a:bodyPr>
          <a:lstStyle/>
          <a:p>
            <a:pPr algn="ctr">
              <a:buNone/>
            </a:pPr>
            <a:r>
              <a:rPr lang="en-US" dirty="0" smtClean="0"/>
              <a:t>	</a:t>
            </a:r>
            <a:r>
              <a:rPr lang="en-US" dirty="0" smtClean="0">
                <a:latin typeface="Gabriola" pitchFamily="82" charset="0"/>
              </a:rPr>
              <a:t>“</a:t>
            </a:r>
            <a:r>
              <a:rPr lang="bg-BG" dirty="0" err="1" smtClean="0">
                <a:latin typeface="Gabriola" pitchFamily="82" charset="0"/>
              </a:rPr>
              <a:t>L’important</a:t>
            </a:r>
            <a:r>
              <a:rPr lang="bg-BG" dirty="0" smtClean="0">
                <a:latin typeface="Gabriola" pitchFamily="82" charset="0"/>
              </a:rPr>
              <a:t> </a:t>
            </a:r>
            <a:r>
              <a:rPr lang="bg-BG" dirty="0" err="1" smtClean="0">
                <a:latin typeface="Gabriola" pitchFamily="82" charset="0"/>
              </a:rPr>
              <a:t>dans</a:t>
            </a:r>
            <a:r>
              <a:rPr lang="bg-BG" dirty="0" smtClean="0">
                <a:latin typeface="Gabriola" pitchFamily="82" charset="0"/>
              </a:rPr>
              <a:t> </a:t>
            </a:r>
            <a:r>
              <a:rPr lang="bg-BG" dirty="0" err="1" smtClean="0">
                <a:latin typeface="Gabriola" pitchFamily="82" charset="0"/>
              </a:rPr>
              <a:t>la</a:t>
            </a:r>
            <a:r>
              <a:rPr lang="bg-BG" dirty="0" smtClean="0">
                <a:latin typeface="Gabriola" pitchFamily="82" charset="0"/>
              </a:rPr>
              <a:t> </a:t>
            </a:r>
            <a:r>
              <a:rPr lang="bg-BG" dirty="0" err="1" smtClean="0">
                <a:latin typeface="Gabriola" pitchFamily="82" charset="0"/>
              </a:rPr>
              <a:t>vie</a:t>
            </a:r>
            <a:r>
              <a:rPr lang="bg-BG" dirty="0" smtClean="0">
                <a:latin typeface="Gabriola" pitchFamily="82" charset="0"/>
              </a:rPr>
              <a:t> </a:t>
            </a:r>
            <a:r>
              <a:rPr lang="bg-BG" dirty="0" err="1" smtClean="0">
                <a:latin typeface="Gabriola" pitchFamily="82" charset="0"/>
              </a:rPr>
              <a:t>n’est</a:t>
            </a:r>
            <a:r>
              <a:rPr lang="bg-BG" dirty="0" smtClean="0">
                <a:latin typeface="Gabriola" pitchFamily="82" charset="0"/>
              </a:rPr>
              <a:t> </a:t>
            </a:r>
            <a:r>
              <a:rPr lang="bg-BG" dirty="0" err="1" smtClean="0">
                <a:latin typeface="Gabriola" pitchFamily="82" charset="0"/>
              </a:rPr>
              <a:t>point</a:t>
            </a:r>
            <a:r>
              <a:rPr lang="bg-BG" dirty="0" smtClean="0">
                <a:latin typeface="Gabriola" pitchFamily="82" charset="0"/>
              </a:rPr>
              <a:t> </a:t>
            </a:r>
            <a:r>
              <a:rPr lang="bg-BG" dirty="0" err="1" smtClean="0">
                <a:latin typeface="Gabriola" pitchFamily="82" charset="0"/>
              </a:rPr>
              <a:t>le</a:t>
            </a:r>
            <a:r>
              <a:rPr lang="bg-BG" dirty="0" smtClean="0">
                <a:latin typeface="Gabriola" pitchFamily="82" charset="0"/>
              </a:rPr>
              <a:t> </a:t>
            </a:r>
            <a:r>
              <a:rPr lang="bg-BG" dirty="0" err="1" smtClean="0">
                <a:latin typeface="Gabriola" pitchFamily="82" charset="0"/>
              </a:rPr>
              <a:t>triomphe</a:t>
            </a:r>
            <a:r>
              <a:rPr lang="bg-BG" dirty="0" smtClean="0">
                <a:latin typeface="Gabriola" pitchFamily="82" charset="0"/>
              </a:rPr>
              <a:t> </a:t>
            </a:r>
            <a:r>
              <a:rPr lang="bg-BG" dirty="0" err="1" smtClean="0">
                <a:latin typeface="Gabriola" pitchFamily="82" charset="0"/>
              </a:rPr>
              <a:t>mais</a:t>
            </a:r>
            <a:r>
              <a:rPr lang="bg-BG" dirty="0" smtClean="0">
                <a:latin typeface="Gabriola" pitchFamily="82" charset="0"/>
              </a:rPr>
              <a:t> </a:t>
            </a:r>
            <a:r>
              <a:rPr lang="bg-BG" dirty="0" err="1" smtClean="0">
                <a:latin typeface="Gabriola" pitchFamily="82" charset="0"/>
              </a:rPr>
              <a:t>le</a:t>
            </a:r>
            <a:r>
              <a:rPr lang="bg-BG" dirty="0" smtClean="0">
                <a:latin typeface="Gabriola" pitchFamily="82" charset="0"/>
              </a:rPr>
              <a:t> </a:t>
            </a:r>
            <a:r>
              <a:rPr lang="bg-BG" dirty="0" err="1" smtClean="0">
                <a:latin typeface="Gabriola" pitchFamily="82" charset="0"/>
              </a:rPr>
              <a:t>combat</a:t>
            </a:r>
            <a:r>
              <a:rPr lang="bg-BG" dirty="0" smtClean="0">
                <a:latin typeface="Gabriola" pitchFamily="82" charset="0"/>
              </a:rPr>
              <a:t>, </a:t>
            </a:r>
            <a:r>
              <a:rPr lang="bg-BG" dirty="0" err="1" smtClean="0">
                <a:latin typeface="Gabriola" pitchFamily="82" charset="0"/>
              </a:rPr>
              <a:t>l’essentiel</a:t>
            </a:r>
            <a:r>
              <a:rPr lang="bg-BG" dirty="0" smtClean="0">
                <a:latin typeface="Gabriola" pitchFamily="82" charset="0"/>
              </a:rPr>
              <a:t> </a:t>
            </a:r>
            <a:r>
              <a:rPr lang="bg-BG" dirty="0" err="1" smtClean="0">
                <a:latin typeface="Gabriola" pitchFamily="82" charset="0"/>
              </a:rPr>
              <a:t>ce</a:t>
            </a:r>
            <a:r>
              <a:rPr lang="bg-BG" dirty="0" smtClean="0">
                <a:latin typeface="Gabriola" pitchFamily="82" charset="0"/>
              </a:rPr>
              <a:t> </a:t>
            </a:r>
            <a:r>
              <a:rPr lang="bg-BG" dirty="0" err="1" smtClean="0">
                <a:latin typeface="Gabriola" pitchFamily="82" charset="0"/>
              </a:rPr>
              <a:t>n’est</a:t>
            </a:r>
            <a:r>
              <a:rPr lang="bg-BG" dirty="0" smtClean="0">
                <a:latin typeface="Gabriola" pitchFamily="82" charset="0"/>
              </a:rPr>
              <a:t> </a:t>
            </a:r>
            <a:r>
              <a:rPr lang="bg-BG" dirty="0" err="1" smtClean="0">
                <a:latin typeface="Gabriola" pitchFamily="82" charset="0"/>
              </a:rPr>
              <a:t>pas</a:t>
            </a:r>
            <a:r>
              <a:rPr lang="bg-BG" dirty="0" smtClean="0">
                <a:latin typeface="Gabriola" pitchFamily="82" charset="0"/>
              </a:rPr>
              <a:t> </a:t>
            </a:r>
            <a:r>
              <a:rPr lang="bg-BG" dirty="0" err="1" smtClean="0">
                <a:latin typeface="Gabriola" pitchFamily="82" charset="0"/>
              </a:rPr>
              <a:t>d’avoir</a:t>
            </a:r>
            <a:r>
              <a:rPr lang="bg-BG" dirty="0" smtClean="0">
                <a:latin typeface="Gabriola" pitchFamily="82" charset="0"/>
              </a:rPr>
              <a:t> </a:t>
            </a:r>
            <a:r>
              <a:rPr lang="bg-BG" dirty="0" err="1" smtClean="0">
                <a:latin typeface="Gabriola" pitchFamily="82" charset="0"/>
              </a:rPr>
              <a:t>vaincu</a:t>
            </a:r>
            <a:r>
              <a:rPr lang="bg-BG" dirty="0" smtClean="0">
                <a:latin typeface="Gabriola" pitchFamily="82" charset="0"/>
              </a:rPr>
              <a:t>, </a:t>
            </a:r>
            <a:r>
              <a:rPr lang="bg-BG" dirty="0" err="1" smtClean="0">
                <a:latin typeface="Gabriola" pitchFamily="82" charset="0"/>
              </a:rPr>
              <a:t>mais</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s’être</a:t>
            </a:r>
            <a:r>
              <a:rPr lang="bg-BG" dirty="0" smtClean="0">
                <a:latin typeface="Gabriola" pitchFamily="82" charset="0"/>
              </a:rPr>
              <a:t> </a:t>
            </a:r>
            <a:r>
              <a:rPr lang="bg-BG" dirty="0" err="1" smtClean="0">
                <a:latin typeface="Gabriola" pitchFamily="82" charset="0"/>
              </a:rPr>
              <a:t>bien</a:t>
            </a:r>
            <a:r>
              <a:rPr lang="bg-BG" dirty="0" smtClean="0">
                <a:latin typeface="Gabriola" pitchFamily="82" charset="0"/>
              </a:rPr>
              <a:t> </a:t>
            </a:r>
            <a:r>
              <a:rPr lang="bg-BG" dirty="0" err="1" smtClean="0">
                <a:latin typeface="Gabriola" pitchFamily="82" charset="0"/>
              </a:rPr>
              <a:t>battu</a:t>
            </a:r>
            <a:r>
              <a:rPr lang="en-US" dirty="0" smtClean="0">
                <a:latin typeface="Gabriola" pitchFamily="82" charset="0"/>
              </a:rPr>
              <a:t>.” </a:t>
            </a:r>
            <a:r>
              <a:rPr lang="bg-BG" dirty="0" smtClean="0">
                <a:latin typeface="Gabriola" pitchFamily="82" charset="0"/>
              </a:rPr>
              <a:t> </a:t>
            </a:r>
            <a:r>
              <a:rPr lang="en-US" dirty="0" smtClean="0">
                <a:latin typeface="Gabriola" pitchFamily="82" charset="0"/>
              </a:rPr>
              <a:t>- baron Pierre de Coubertin </a:t>
            </a:r>
          </a:p>
          <a:p>
            <a:pPr algn="ctr">
              <a:buNone/>
            </a:pPr>
            <a:r>
              <a:rPr lang="en-US" dirty="0" smtClean="0">
                <a:latin typeface="Gabriola" pitchFamily="82" charset="0"/>
              </a:rPr>
              <a:t>“Plus </a:t>
            </a:r>
            <a:r>
              <a:rPr lang="en-US" dirty="0" err="1" smtClean="0">
                <a:latin typeface="Gabriola" pitchFamily="82" charset="0"/>
              </a:rPr>
              <a:t>vite</a:t>
            </a:r>
            <a:r>
              <a:rPr lang="en-US" dirty="0" smtClean="0">
                <a:latin typeface="Gabriola" pitchFamily="82" charset="0"/>
              </a:rPr>
              <a:t>, plus haut, plus fort.” </a:t>
            </a:r>
            <a:endParaRPr lang="bg-BG" dirty="0" smtClean="0">
              <a:latin typeface="Gabriola" pitchFamily="82" charset="0"/>
            </a:endParaRPr>
          </a:p>
          <a:p>
            <a:pPr>
              <a:buNone/>
            </a:pPr>
            <a:endParaRPr lang="bg-BG" dirty="0">
              <a:latin typeface="Gabriola" pitchFamily="82" charset="0"/>
            </a:endParaRPr>
          </a:p>
        </p:txBody>
      </p:sp>
      <p:pic>
        <p:nvPicPr>
          <p:cNvPr id="30723" name="Picture 3" descr="http://evtinibileti.info/wp-content/uploads/2011/11/olympic-rings.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31640" y="2708919"/>
            <a:ext cx="6696744" cy="414908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smtClean="0"/>
              <a:t>Conception </a:t>
            </a:r>
            <a:endParaRPr lang="bg-BG" dirty="0"/>
          </a:p>
        </p:txBody>
      </p:sp>
      <p:sp>
        <p:nvSpPr>
          <p:cNvPr id="3" name="Контейнер за съдържание 2"/>
          <p:cNvSpPr>
            <a:spLocks noGrp="1"/>
          </p:cNvSpPr>
          <p:nvPr>
            <p:ph idx="1"/>
          </p:nvPr>
        </p:nvSpPr>
        <p:spPr>
          <a:xfrm>
            <a:off x="323528" y="2708920"/>
            <a:ext cx="8579296" cy="4149080"/>
          </a:xfrm>
        </p:spPr>
        <p:txBody>
          <a:bodyPr>
            <a:normAutofit/>
          </a:bodyPr>
          <a:lstStyle/>
          <a:p>
            <a:pPr algn="ctr">
              <a:buNone/>
            </a:pPr>
            <a:r>
              <a:rPr lang="en-US" sz="6000" b="1" dirty="0" smtClean="0">
                <a:latin typeface="Gabriola" pitchFamily="82" charset="0"/>
              </a:rPr>
              <a:t>Margarita </a:t>
            </a:r>
            <a:r>
              <a:rPr lang="en-US" sz="6000" b="1" dirty="0" err="1" smtClean="0">
                <a:latin typeface="Gabriola" pitchFamily="82" charset="0"/>
              </a:rPr>
              <a:t>Nikolaeva</a:t>
            </a:r>
            <a:r>
              <a:rPr lang="en-US" sz="6000" b="1" dirty="0" smtClean="0">
                <a:latin typeface="Gabriola" pitchFamily="82" charset="0"/>
              </a:rPr>
              <a:t> </a:t>
            </a:r>
            <a:r>
              <a:rPr lang="en-US" sz="6000" b="1" dirty="0" err="1" smtClean="0">
                <a:latin typeface="Gabriola" pitchFamily="82" charset="0"/>
              </a:rPr>
              <a:t>Valcheva</a:t>
            </a:r>
            <a:endParaRPr lang="bg-BG" sz="6000" b="1"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normAutofit/>
          </a:bodyPr>
          <a:lstStyle/>
          <a:p>
            <a:r>
              <a:rPr lang="en-US" dirty="0" smtClean="0">
                <a:latin typeface="Blackadder ITC" pitchFamily="82" charset="0"/>
              </a:rPr>
              <a:t>“</a:t>
            </a:r>
            <a:r>
              <a:rPr lang="de-DE" dirty="0" smtClean="0">
                <a:latin typeface="Blackadder ITC" pitchFamily="82" charset="0"/>
              </a:rPr>
              <a:t>Il </a:t>
            </a:r>
            <a:r>
              <a:rPr lang="de-DE" dirty="0" err="1" smtClean="0">
                <a:latin typeface="Blackadder ITC" pitchFamily="82" charset="0"/>
              </a:rPr>
              <a:t>était</a:t>
            </a:r>
            <a:r>
              <a:rPr lang="de-DE" dirty="0" smtClean="0">
                <a:latin typeface="Blackadder ITC" pitchFamily="82" charset="0"/>
              </a:rPr>
              <a:t> </a:t>
            </a:r>
            <a:r>
              <a:rPr lang="de-DE" dirty="0" err="1" smtClean="0">
                <a:latin typeface="Blackadder ITC" pitchFamily="82" charset="0"/>
              </a:rPr>
              <a:t>une</a:t>
            </a:r>
            <a:r>
              <a:rPr lang="de-DE" dirty="0" smtClean="0">
                <a:latin typeface="Blackadder ITC" pitchFamily="82" charset="0"/>
              </a:rPr>
              <a:t> </a:t>
            </a:r>
            <a:r>
              <a:rPr lang="de-DE" dirty="0" err="1" smtClean="0">
                <a:latin typeface="Blackadder ITC" pitchFamily="82" charset="0"/>
              </a:rPr>
              <a:t>fois</a:t>
            </a:r>
            <a:r>
              <a:rPr lang="de-DE" dirty="0" smtClean="0">
                <a:latin typeface="Blackadder ITC" pitchFamily="82" charset="0"/>
              </a:rPr>
              <a:t>…</a:t>
            </a:r>
            <a:r>
              <a:rPr lang="en-US" dirty="0" smtClean="0">
                <a:latin typeface="Blackadder ITC" pitchFamily="82" charset="0"/>
              </a:rPr>
              <a:t>”</a:t>
            </a:r>
            <a:endParaRPr lang="bg-BG" dirty="0"/>
          </a:p>
        </p:txBody>
      </p:sp>
      <p:sp>
        <p:nvSpPr>
          <p:cNvPr id="3" name="Контейнер за съдържание 2"/>
          <p:cNvSpPr>
            <a:spLocks noGrp="1"/>
          </p:cNvSpPr>
          <p:nvPr>
            <p:ph idx="1"/>
          </p:nvPr>
        </p:nvSpPr>
        <p:spPr>
          <a:xfrm>
            <a:off x="251520" y="1628800"/>
            <a:ext cx="4834880" cy="4781127"/>
          </a:xfrm>
        </p:spPr>
        <p:txBody>
          <a:bodyPr>
            <a:normAutofit/>
          </a:bodyPr>
          <a:lstStyle/>
          <a:p>
            <a:pPr>
              <a:buNone/>
            </a:pPr>
            <a:r>
              <a:rPr lang="bg-BG" dirty="0" smtClean="0"/>
              <a:t>	</a:t>
            </a:r>
            <a:r>
              <a:rPr lang="bg-BG" sz="3600" dirty="0" err="1" smtClean="0">
                <a:latin typeface="Gabriola" pitchFamily="82" charset="0"/>
              </a:rPr>
              <a:t>Les</a:t>
            </a:r>
            <a:r>
              <a:rPr lang="bg-BG" sz="3600" dirty="0" smtClean="0">
                <a:latin typeface="Gabriola" pitchFamily="82" charset="0"/>
              </a:rPr>
              <a:t> </a:t>
            </a:r>
            <a:r>
              <a:rPr lang="en-US" sz="3600" dirty="0" smtClean="0">
                <a:latin typeface="Gabriola" pitchFamily="82" charset="0"/>
              </a:rPr>
              <a:t>J</a:t>
            </a:r>
            <a:r>
              <a:rPr lang="bg-BG" sz="3600" dirty="0" err="1" smtClean="0">
                <a:latin typeface="Gabriola" pitchFamily="82" charset="0"/>
              </a:rPr>
              <a:t>eux</a:t>
            </a:r>
            <a:r>
              <a:rPr lang="bg-BG" sz="3600" dirty="0" smtClean="0">
                <a:latin typeface="Gabriola" pitchFamily="82" charset="0"/>
              </a:rPr>
              <a:t> </a:t>
            </a:r>
            <a:r>
              <a:rPr lang="bg-BG" sz="3600" dirty="0" err="1" smtClean="0">
                <a:latin typeface="Gabriola" pitchFamily="82" charset="0"/>
              </a:rPr>
              <a:t>Olympiques</a:t>
            </a:r>
            <a:r>
              <a:rPr lang="bg-BG" sz="3600" dirty="0" smtClean="0">
                <a:latin typeface="Gabriola" pitchFamily="82" charset="0"/>
              </a:rPr>
              <a:t> </a:t>
            </a:r>
            <a:r>
              <a:rPr lang="bg-BG" sz="3600" dirty="0" err="1" smtClean="0">
                <a:latin typeface="Gabriola" pitchFamily="82" charset="0"/>
              </a:rPr>
              <a:t>sont</a:t>
            </a:r>
            <a:r>
              <a:rPr lang="bg-BG" sz="3600" dirty="0" smtClean="0">
                <a:latin typeface="Gabriola" pitchFamily="82" charset="0"/>
              </a:rPr>
              <a:t> </a:t>
            </a:r>
            <a:r>
              <a:rPr lang="bg-BG" sz="3600" dirty="0" err="1" smtClean="0">
                <a:latin typeface="Gabriola" pitchFamily="82" charset="0"/>
              </a:rPr>
              <a:t>un</a:t>
            </a:r>
            <a:r>
              <a:rPr lang="bg-BG" sz="3600" dirty="0" smtClean="0">
                <a:latin typeface="Gabriola" pitchFamily="82" charset="0"/>
              </a:rPr>
              <a:t> </a:t>
            </a:r>
            <a:r>
              <a:rPr lang="bg-BG" sz="3600" dirty="0" err="1" smtClean="0">
                <a:latin typeface="Gabriola" pitchFamily="82" charset="0"/>
              </a:rPr>
              <a:t>événement</a:t>
            </a:r>
            <a:r>
              <a:rPr lang="bg-BG" sz="3600" dirty="0" smtClean="0">
                <a:latin typeface="Gabriola" pitchFamily="82" charset="0"/>
              </a:rPr>
              <a:t> </a:t>
            </a:r>
            <a:r>
              <a:rPr lang="bg-BG" sz="3600" dirty="0" err="1" smtClean="0">
                <a:latin typeface="Gabriola" pitchFamily="82" charset="0"/>
              </a:rPr>
              <a:t>particulièrement</a:t>
            </a:r>
            <a:r>
              <a:rPr lang="bg-BG" sz="3600" dirty="0" smtClean="0">
                <a:latin typeface="Gabriola" pitchFamily="82" charset="0"/>
              </a:rPr>
              <a:t> </a:t>
            </a:r>
            <a:r>
              <a:rPr lang="bg-BG" sz="3600" dirty="0" err="1" smtClean="0">
                <a:latin typeface="Gabriola" pitchFamily="82" charset="0"/>
              </a:rPr>
              <a:t>spécial</a:t>
            </a:r>
            <a:r>
              <a:rPr lang="bg-BG" sz="3600" dirty="0" smtClean="0">
                <a:latin typeface="Gabriola" pitchFamily="82" charset="0"/>
              </a:rPr>
              <a:t> </a:t>
            </a:r>
            <a:r>
              <a:rPr lang="bg-BG" sz="3600" dirty="0" err="1" smtClean="0">
                <a:latin typeface="Gabriola" pitchFamily="82" charset="0"/>
              </a:rPr>
              <a:t>avec</a:t>
            </a:r>
            <a:r>
              <a:rPr lang="bg-BG" sz="3600" dirty="0" smtClean="0">
                <a:latin typeface="Gabriola" pitchFamily="82" charset="0"/>
              </a:rPr>
              <a:t> </a:t>
            </a:r>
            <a:r>
              <a:rPr lang="bg-BG" sz="3600" dirty="0" err="1" smtClean="0">
                <a:latin typeface="Gabriola" pitchFamily="82" charset="0"/>
              </a:rPr>
              <a:t>une</a:t>
            </a:r>
            <a:r>
              <a:rPr lang="bg-BG" sz="3600" dirty="0" smtClean="0">
                <a:latin typeface="Gabriola" pitchFamily="82" charset="0"/>
              </a:rPr>
              <a:t> </a:t>
            </a:r>
            <a:r>
              <a:rPr lang="bg-BG" sz="3600" dirty="0" err="1" smtClean="0">
                <a:latin typeface="Gabriola" pitchFamily="82" charset="0"/>
              </a:rPr>
              <a:t>histoire</a:t>
            </a:r>
            <a:r>
              <a:rPr lang="bg-BG" sz="3600" dirty="0" smtClean="0">
                <a:latin typeface="Gabriola" pitchFamily="82" charset="0"/>
              </a:rPr>
              <a:t> </a:t>
            </a:r>
            <a:r>
              <a:rPr lang="bg-BG" sz="3600" dirty="0" err="1" smtClean="0">
                <a:latin typeface="Gabriola" pitchFamily="82" charset="0"/>
              </a:rPr>
              <a:t>très</a:t>
            </a:r>
            <a:r>
              <a:rPr lang="bg-BG" sz="3600" dirty="0" smtClean="0">
                <a:latin typeface="Gabriola" pitchFamily="82" charset="0"/>
              </a:rPr>
              <a:t> </a:t>
            </a:r>
            <a:r>
              <a:rPr lang="bg-BG" sz="3600" dirty="0" err="1" smtClean="0">
                <a:latin typeface="Gabriola" pitchFamily="82" charset="0"/>
              </a:rPr>
              <a:t>longue</a:t>
            </a:r>
            <a:r>
              <a:rPr lang="bg-BG" sz="3600" dirty="0" smtClean="0">
                <a:latin typeface="Gabriola" pitchFamily="82" charset="0"/>
              </a:rPr>
              <a:t>. </a:t>
            </a:r>
            <a:r>
              <a:rPr lang="bg-BG" sz="3600" dirty="0" err="1" smtClean="0">
                <a:latin typeface="Gabriola" pitchFamily="82" charset="0"/>
              </a:rPr>
              <a:t>On</a:t>
            </a:r>
            <a:r>
              <a:rPr lang="bg-BG" sz="3600" dirty="0" smtClean="0">
                <a:latin typeface="Gabriola" pitchFamily="82" charset="0"/>
              </a:rPr>
              <a:t> </a:t>
            </a:r>
            <a:r>
              <a:rPr lang="bg-BG" sz="3600" dirty="0" err="1" smtClean="0">
                <a:latin typeface="Gabriola" pitchFamily="82" charset="0"/>
              </a:rPr>
              <a:t>ne</a:t>
            </a:r>
            <a:r>
              <a:rPr lang="bg-BG" sz="3600" dirty="0" smtClean="0">
                <a:latin typeface="Gabriola" pitchFamily="82" charset="0"/>
              </a:rPr>
              <a:t> </a:t>
            </a:r>
            <a:r>
              <a:rPr lang="bg-BG" sz="3600" dirty="0" err="1" smtClean="0">
                <a:latin typeface="Gabriola" pitchFamily="82" charset="0"/>
              </a:rPr>
              <a:t>savait</a:t>
            </a:r>
            <a:r>
              <a:rPr lang="bg-BG" sz="3600" dirty="0" smtClean="0">
                <a:latin typeface="Gabriola" pitchFamily="82" charset="0"/>
              </a:rPr>
              <a:t> </a:t>
            </a:r>
            <a:r>
              <a:rPr lang="bg-BG" sz="3600" dirty="0" err="1" smtClean="0">
                <a:latin typeface="Gabriola" pitchFamily="82" charset="0"/>
              </a:rPr>
              <a:t>pas</a:t>
            </a:r>
            <a:r>
              <a:rPr lang="bg-BG" sz="3600" dirty="0" smtClean="0">
                <a:latin typeface="Gabriola" pitchFamily="82" charset="0"/>
              </a:rPr>
              <a:t> </a:t>
            </a:r>
            <a:r>
              <a:rPr lang="bg-BG" sz="3600" dirty="0" err="1" smtClean="0">
                <a:latin typeface="Gabriola" pitchFamily="82" charset="0"/>
              </a:rPr>
              <a:t>l’année</a:t>
            </a:r>
            <a:r>
              <a:rPr lang="bg-BG" sz="3600" dirty="0" smtClean="0">
                <a:latin typeface="Gabriola" pitchFamily="82" charset="0"/>
              </a:rPr>
              <a:t> o</a:t>
            </a:r>
            <a:r>
              <a:rPr lang="en-US" sz="3600" dirty="0" smtClean="0">
                <a:latin typeface="Gabriola" pitchFamily="82" charset="0"/>
              </a:rPr>
              <a:t>ù</a:t>
            </a:r>
            <a:r>
              <a:rPr lang="bg-BG" sz="3600" dirty="0" smtClean="0">
                <a:latin typeface="Gabriola" pitchFamily="82" charset="0"/>
              </a:rPr>
              <a:t> </a:t>
            </a:r>
            <a:r>
              <a:rPr lang="bg-BG" sz="3600" dirty="0" err="1" smtClean="0">
                <a:latin typeface="Gabriola" pitchFamily="82" charset="0"/>
              </a:rPr>
              <a:t>les</a:t>
            </a:r>
            <a:r>
              <a:rPr lang="bg-BG" sz="3600" dirty="0" smtClean="0">
                <a:latin typeface="Gabriola" pitchFamily="82" charset="0"/>
              </a:rPr>
              <a:t> </a:t>
            </a:r>
            <a:r>
              <a:rPr lang="bg-BG" sz="3600" dirty="0" err="1" smtClean="0">
                <a:latin typeface="Gabriola" pitchFamily="82" charset="0"/>
              </a:rPr>
              <a:t>premieres</a:t>
            </a:r>
            <a:r>
              <a:rPr lang="bg-BG" sz="3600" dirty="0" smtClean="0">
                <a:latin typeface="Gabriola" pitchFamily="82" charset="0"/>
              </a:rPr>
              <a:t> </a:t>
            </a:r>
            <a:r>
              <a:rPr lang="en-US" sz="3600" dirty="0" smtClean="0">
                <a:latin typeface="Gabriola" pitchFamily="82" charset="0"/>
              </a:rPr>
              <a:t>J</a:t>
            </a:r>
            <a:r>
              <a:rPr lang="bg-BG" sz="3600" dirty="0" err="1" smtClean="0">
                <a:latin typeface="Gabriola" pitchFamily="82" charset="0"/>
              </a:rPr>
              <a:t>eux</a:t>
            </a:r>
            <a:r>
              <a:rPr lang="bg-BG" sz="3600" dirty="0" smtClean="0">
                <a:latin typeface="Gabriola" pitchFamily="82" charset="0"/>
              </a:rPr>
              <a:t> </a:t>
            </a:r>
            <a:r>
              <a:rPr lang="en-US" sz="3600" dirty="0" smtClean="0">
                <a:latin typeface="Gabriola" pitchFamily="82" charset="0"/>
              </a:rPr>
              <a:t>O</a:t>
            </a:r>
            <a:r>
              <a:rPr lang="bg-BG" sz="3600" dirty="0" err="1" smtClean="0">
                <a:latin typeface="Gabriola" pitchFamily="82" charset="0"/>
              </a:rPr>
              <a:t>lympiques</a:t>
            </a:r>
            <a:r>
              <a:rPr lang="bg-BG" sz="3600" dirty="0" smtClean="0">
                <a:latin typeface="Gabriola" pitchFamily="82" charset="0"/>
              </a:rPr>
              <a:t> </a:t>
            </a:r>
            <a:r>
              <a:rPr lang="bg-BG" sz="3600" dirty="0" err="1" smtClean="0">
                <a:latin typeface="Gabriola" pitchFamily="82" charset="0"/>
              </a:rPr>
              <a:t>ont</a:t>
            </a:r>
            <a:r>
              <a:rPr lang="bg-BG" sz="3600" dirty="0" smtClean="0">
                <a:latin typeface="Gabriola" pitchFamily="82" charset="0"/>
              </a:rPr>
              <a:t> </a:t>
            </a:r>
            <a:r>
              <a:rPr lang="bg-BG" sz="3600" dirty="0" err="1" smtClean="0">
                <a:latin typeface="Gabriola" pitchFamily="82" charset="0"/>
              </a:rPr>
              <a:t>eu</a:t>
            </a:r>
            <a:r>
              <a:rPr lang="bg-BG" sz="3600" dirty="0" smtClean="0">
                <a:latin typeface="Gabriola" pitchFamily="82" charset="0"/>
              </a:rPr>
              <a:t> </a:t>
            </a:r>
            <a:r>
              <a:rPr lang="bg-BG" sz="3600" dirty="0" err="1" smtClean="0">
                <a:latin typeface="Gabriola" pitchFamily="82" charset="0"/>
              </a:rPr>
              <a:t>lieu</a:t>
            </a:r>
            <a:r>
              <a:rPr lang="bg-BG" sz="3600" dirty="0" smtClean="0">
                <a:latin typeface="Gabriola" pitchFamily="82" charset="0"/>
              </a:rPr>
              <a:t>, </a:t>
            </a:r>
            <a:r>
              <a:rPr lang="bg-BG" sz="3600" dirty="0" err="1" smtClean="0">
                <a:latin typeface="Gabriola" pitchFamily="82" charset="0"/>
              </a:rPr>
              <a:t>mais</a:t>
            </a:r>
            <a:r>
              <a:rPr lang="bg-BG" sz="3600" dirty="0" smtClean="0">
                <a:latin typeface="Gabriola" pitchFamily="82" charset="0"/>
              </a:rPr>
              <a:t> à </a:t>
            </a:r>
            <a:r>
              <a:rPr lang="bg-BG" sz="3600" dirty="0" err="1" smtClean="0">
                <a:latin typeface="Gabriola" pitchFamily="82" charset="0"/>
              </a:rPr>
              <a:t>propos</a:t>
            </a:r>
            <a:r>
              <a:rPr lang="bg-BG" sz="3600" dirty="0" smtClean="0">
                <a:latin typeface="Gabriola" pitchFamily="82" charset="0"/>
              </a:rPr>
              <a:t> </a:t>
            </a:r>
            <a:r>
              <a:rPr lang="bg-BG" sz="3600" dirty="0" err="1" smtClean="0">
                <a:latin typeface="Gabriola" pitchFamily="82" charset="0"/>
              </a:rPr>
              <a:t>de</a:t>
            </a:r>
            <a:r>
              <a:rPr lang="bg-BG" sz="3600" dirty="0" smtClean="0">
                <a:latin typeface="Gabriola" pitchFamily="82" charset="0"/>
              </a:rPr>
              <a:t> </a:t>
            </a:r>
            <a:r>
              <a:rPr lang="bg-BG" sz="3600" dirty="0" err="1" smtClean="0">
                <a:latin typeface="Gabriola" pitchFamily="82" charset="0"/>
              </a:rPr>
              <a:t>leur</a:t>
            </a:r>
            <a:r>
              <a:rPr lang="bg-BG" sz="3600" dirty="0" smtClean="0">
                <a:latin typeface="Gabriola" pitchFamily="82" charset="0"/>
              </a:rPr>
              <a:t> </a:t>
            </a:r>
            <a:r>
              <a:rPr lang="bg-BG" sz="3600" dirty="0" err="1" smtClean="0">
                <a:latin typeface="Gabriola" pitchFamily="82" charset="0"/>
              </a:rPr>
              <a:t>origine</a:t>
            </a:r>
            <a:r>
              <a:rPr lang="bg-BG" sz="3600" dirty="0" smtClean="0">
                <a:latin typeface="Gabriola" pitchFamily="82" charset="0"/>
              </a:rPr>
              <a:t> </a:t>
            </a:r>
            <a:r>
              <a:rPr lang="bg-BG" sz="3600" dirty="0" err="1" smtClean="0">
                <a:latin typeface="Gabriola" pitchFamily="82" charset="0"/>
              </a:rPr>
              <a:t>on</a:t>
            </a:r>
            <a:r>
              <a:rPr lang="bg-BG" sz="3600" dirty="0" smtClean="0">
                <a:latin typeface="Gabriola" pitchFamily="82" charset="0"/>
              </a:rPr>
              <a:t> a </a:t>
            </a:r>
            <a:r>
              <a:rPr lang="bg-BG" sz="3600" dirty="0" err="1" smtClean="0">
                <a:latin typeface="Gabriola" pitchFamily="82" charset="0"/>
              </a:rPr>
              <a:t>plusieurs</a:t>
            </a:r>
            <a:r>
              <a:rPr lang="bg-BG" sz="3600" dirty="0" smtClean="0">
                <a:latin typeface="Gabriola" pitchFamily="82" charset="0"/>
              </a:rPr>
              <a:t> </a:t>
            </a:r>
            <a:r>
              <a:rPr lang="bg-BG" sz="3600" dirty="0" err="1" smtClean="0">
                <a:latin typeface="Gabriola" pitchFamily="82" charset="0"/>
              </a:rPr>
              <a:t>théories</a:t>
            </a:r>
            <a:r>
              <a:rPr lang="bg-BG" sz="3600" dirty="0" smtClean="0">
                <a:latin typeface="Gabriola" pitchFamily="82" charset="0"/>
              </a:rPr>
              <a:t>. </a:t>
            </a:r>
            <a:endParaRPr lang="bg-BG" sz="3600"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12290" name="Picture 2" descr="http://www.cndp.fr/archive-musagora/jeux/plans/CARTA3.JPG"/>
          <p:cNvPicPr>
            <a:picLocks noChangeAspect="1" noChangeArrowheads="1"/>
          </p:cNvPicPr>
          <p:nvPr/>
        </p:nvPicPr>
        <p:blipFill>
          <a:blip r:embed="rId4" cstate="print">
            <a:clrChange>
              <a:clrFrom>
                <a:srgbClr val="95BAC0"/>
              </a:clrFrom>
              <a:clrTo>
                <a:srgbClr val="95BAC0">
                  <a:alpha val="0"/>
                </a:srgbClr>
              </a:clrTo>
            </a:clrChange>
          </a:blip>
          <a:srcRect/>
          <a:stretch>
            <a:fillRect/>
          </a:stretch>
        </p:blipFill>
        <p:spPr bwMode="auto">
          <a:xfrm>
            <a:off x="5076056" y="2060848"/>
            <a:ext cx="3888432" cy="326433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smtClean="0">
                <a:latin typeface="Blackadder ITC" pitchFamily="82" charset="0"/>
              </a:rPr>
              <a:t>“</a:t>
            </a:r>
            <a:r>
              <a:rPr lang="de-DE" dirty="0" smtClean="0">
                <a:latin typeface="Blackadder ITC" pitchFamily="82" charset="0"/>
              </a:rPr>
              <a:t>Il </a:t>
            </a:r>
            <a:r>
              <a:rPr lang="de-DE" dirty="0" err="1" smtClean="0">
                <a:latin typeface="Blackadder ITC" pitchFamily="82" charset="0"/>
              </a:rPr>
              <a:t>était</a:t>
            </a:r>
            <a:r>
              <a:rPr lang="de-DE" dirty="0" smtClean="0">
                <a:latin typeface="Blackadder ITC" pitchFamily="82" charset="0"/>
              </a:rPr>
              <a:t> </a:t>
            </a:r>
            <a:r>
              <a:rPr lang="de-DE" dirty="0" err="1" smtClean="0">
                <a:latin typeface="Blackadder ITC" pitchFamily="82" charset="0"/>
              </a:rPr>
              <a:t>une</a:t>
            </a:r>
            <a:r>
              <a:rPr lang="de-DE" dirty="0" smtClean="0">
                <a:latin typeface="Blackadder ITC" pitchFamily="82" charset="0"/>
              </a:rPr>
              <a:t> </a:t>
            </a:r>
            <a:r>
              <a:rPr lang="de-DE" dirty="0" err="1" smtClean="0">
                <a:latin typeface="Blackadder ITC" pitchFamily="82" charset="0"/>
              </a:rPr>
              <a:t>fois</a:t>
            </a:r>
            <a:r>
              <a:rPr lang="de-DE" dirty="0" smtClean="0">
                <a:latin typeface="Blackadder ITC" pitchFamily="82" charset="0"/>
              </a:rPr>
              <a:t>…</a:t>
            </a:r>
            <a:r>
              <a:rPr lang="en-US" dirty="0" smtClean="0">
                <a:latin typeface="Blackadder ITC" pitchFamily="82" charset="0"/>
              </a:rPr>
              <a:t>”</a:t>
            </a:r>
            <a:endParaRPr lang="bg-BG" dirty="0"/>
          </a:p>
        </p:txBody>
      </p:sp>
      <p:sp>
        <p:nvSpPr>
          <p:cNvPr id="3" name="Контейнер за съдържание 2"/>
          <p:cNvSpPr>
            <a:spLocks noGrp="1"/>
          </p:cNvSpPr>
          <p:nvPr>
            <p:ph idx="1"/>
          </p:nvPr>
        </p:nvSpPr>
        <p:spPr>
          <a:xfrm>
            <a:off x="3563888" y="1484784"/>
            <a:ext cx="5122912" cy="4896544"/>
          </a:xfrm>
        </p:spPr>
        <p:txBody>
          <a:bodyPr>
            <a:normAutofit/>
          </a:bodyPr>
          <a:lstStyle/>
          <a:p>
            <a:pPr>
              <a:buNone/>
            </a:pPr>
            <a:r>
              <a:rPr lang="en-US" dirty="0" smtClean="0"/>
              <a:t>	</a:t>
            </a:r>
            <a:r>
              <a:rPr lang="bg-BG" dirty="0" err="1" smtClean="0">
                <a:latin typeface="Gabriola" pitchFamily="82" charset="0"/>
              </a:rPr>
              <a:t>Selon</a:t>
            </a:r>
            <a:r>
              <a:rPr lang="bg-BG" dirty="0" smtClean="0">
                <a:latin typeface="Gabriola" pitchFamily="82" charset="0"/>
              </a:rPr>
              <a:t> </a:t>
            </a:r>
            <a:r>
              <a:rPr lang="bg-BG" dirty="0" err="1" smtClean="0">
                <a:latin typeface="Gabriola" pitchFamily="82" charset="0"/>
              </a:rPr>
              <a:t>un</a:t>
            </a:r>
            <a:r>
              <a:rPr lang="bg-BG" dirty="0" smtClean="0">
                <a:latin typeface="Gabriola" pitchFamily="82" charset="0"/>
              </a:rPr>
              <a:t> </a:t>
            </a:r>
            <a:r>
              <a:rPr lang="bg-BG" dirty="0" err="1" smtClean="0">
                <a:latin typeface="Gabriola" pitchFamily="82" charset="0"/>
              </a:rPr>
              <a:t>mythe</a:t>
            </a:r>
            <a:r>
              <a:rPr lang="bg-BG" dirty="0" smtClean="0">
                <a:latin typeface="Gabriola" pitchFamily="82" charset="0"/>
              </a:rPr>
              <a:t> </a:t>
            </a:r>
            <a:r>
              <a:rPr lang="bg-BG" dirty="0" err="1" smtClean="0">
                <a:latin typeface="Gabriola" pitchFamily="82" charset="0"/>
              </a:rPr>
              <a:t>grec</a:t>
            </a:r>
            <a:r>
              <a:rPr lang="bg-BG" dirty="0" smtClean="0">
                <a:latin typeface="Gabriola" pitchFamily="82" charset="0"/>
              </a:rPr>
              <a:t>, </a:t>
            </a:r>
            <a:r>
              <a:rPr lang="bg-BG" dirty="0" err="1" smtClean="0">
                <a:latin typeface="Gabriola" pitchFamily="82" charset="0"/>
              </a:rPr>
              <a:t>par</a:t>
            </a:r>
            <a:r>
              <a:rPr lang="bg-BG" dirty="0" smtClean="0">
                <a:latin typeface="Gabriola" pitchFamily="82" charset="0"/>
              </a:rPr>
              <a:t> </a:t>
            </a:r>
            <a:r>
              <a:rPr lang="bg-BG" dirty="0" err="1" smtClean="0">
                <a:latin typeface="Gabriola" pitchFamily="82" charset="0"/>
              </a:rPr>
              <a:t>exemple</a:t>
            </a:r>
            <a:r>
              <a:rPr lang="bg-BG" dirty="0" smtClean="0">
                <a:latin typeface="Gabriola" pitchFamily="82" charset="0"/>
              </a:rPr>
              <a:t>, </a:t>
            </a:r>
            <a:r>
              <a:rPr lang="bg-BG" dirty="0" err="1" smtClean="0">
                <a:latin typeface="Gabriola" pitchFamily="82" charset="0"/>
              </a:rPr>
              <a:t>après</a:t>
            </a:r>
            <a:r>
              <a:rPr lang="bg-BG" dirty="0" smtClean="0">
                <a:latin typeface="Gabriola" pitchFamily="82" charset="0"/>
              </a:rPr>
              <a:t> </a:t>
            </a:r>
            <a:r>
              <a:rPr lang="bg-BG" dirty="0" err="1" smtClean="0">
                <a:latin typeface="Gabriola" pitchFamily="82" charset="0"/>
              </a:rPr>
              <a:t>que</a:t>
            </a:r>
            <a:r>
              <a:rPr lang="bg-BG" dirty="0" smtClean="0">
                <a:latin typeface="Gabriola" pitchFamily="82" charset="0"/>
              </a:rPr>
              <a:t> </a:t>
            </a:r>
            <a:r>
              <a:rPr lang="bg-BG" dirty="0" err="1" smtClean="0">
                <a:latin typeface="Gabriola" pitchFamily="82" charset="0"/>
              </a:rPr>
              <a:t>Hercules</a:t>
            </a:r>
            <a:r>
              <a:rPr lang="bg-BG" dirty="0" smtClean="0">
                <a:latin typeface="Gabriola" pitchFamily="82" charset="0"/>
              </a:rPr>
              <a:t> </a:t>
            </a:r>
            <a:r>
              <a:rPr lang="bg-BG" dirty="0" err="1" smtClean="0">
                <a:latin typeface="Gabriola" pitchFamily="82" charset="0"/>
              </a:rPr>
              <a:t>avait</a:t>
            </a:r>
            <a:r>
              <a:rPr lang="bg-BG" dirty="0" smtClean="0">
                <a:latin typeface="Gabriola" pitchFamily="82" charset="0"/>
              </a:rPr>
              <a:t> </a:t>
            </a:r>
            <a:r>
              <a:rPr lang="bg-BG" dirty="0" err="1" smtClean="0">
                <a:latin typeface="Gabriola" pitchFamily="82" charset="0"/>
              </a:rPr>
              <a:t>nettoyé</a:t>
            </a:r>
            <a:r>
              <a:rPr lang="bg-BG" dirty="0" smtClean="0">
                <a:latin typeface="Gabriola" pitchFamily="82" charset="0"/>
              </a:rPr>
              <a:t> </a:t>
            </a:r>
            <a:r>
              <a:rPr lang="en-US" dirty="0" err="1">
                <a:latin typeface="Gabriola" pitchFamily="82" charset="0"/>
              </a:rPr>
              <a:t>l</a:t>
            </a:r>
            <a:r>
              <a:rPr lang="bg-BG" dirty="0" err="1" smtClean="0">
                <a:latin typeface="Gabriola" pitchFamily="82" charset="0"/>
              </a:rPr>
              <a:t>es</a:t>
            </a:r>
            <a:r>
              <a:rPr lang="bg-BG" dirty="0" smtClean="0">
                <a:latin typeface="Gabriola" pitchFamily="82" charset="0"/>
              </a:rPr>
              <a:t> </a:t>
            </a:r>
            <a:r>
              <a:rPr lang="bg-BG" dirty="0" err="1" smtClean="0">
                <a:latin typeface="Gabriola" pitchFamily="82" charset="0"/>
              </a:rPr>
              <a:t>écuries</a:t>
            </a:r>
            <a:r>
              <a:rPr lang="bg-BG" dirty="0" smtClean="0">
                <a:latin typeface="Gabriola" pitchFamily="82" charset="0"/>
              </a:rPr>
              <a:t> </a:t>
            </a:r>
            <a:r>
              <a:rPr lang="bg-BG" dirty="0" err="1" smtClean="0">
                <a:latin typeface="Gabriola" pitchFamily="82" charset="0"/>
              </a:rPr>
              <a:t>d'Augias</a:t>
            </a:r>
            <a:r>
              <a:rPr lang="bg-BG" dirty="0" smtClean="0">
                <a:latin typeface="Gabriola" pitchFamily="82" charset="0"/>
              </a:rPr>
              <a:t>, </a:t>
            </a:r>
            <a:r>
              <a:rPr lang="bg-BG" dirty="0" err="1" smtClean="0">
                <a:latin typeface="Gabriola" pitchFamily="82" charset="0"/>
              </a:rPr>
              <a:t>Avgi</a:t>
            </a:r>
            <a:r>
              <a:rPr lang="bg-BG" dirty="0" smtClean="0">
                <a:latin typeface="Gabriola" pitchFamily="82" charset="0"/>
              </a:rPr>
              <a:t> a </a:t>
            </a:r>
            <a:r>
              <a:rPr lang="bg-BG" dirty="0" err="1" smtClean="0">
                <a:latin typeface="Gabriola" pitchFamily="82" charset="0"/>
              </a:rPr>
              <a:t>refus</a:t>
            </a:r>
            <a:r>
              <a:rPr lang="en-US" dirty="0" smtClean="0">
                <a:latin typeface="Gabriola" pitchFamily="82" charset="0"/>
              </a:rPr>
              <a:t>é</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lui</a:t>
            </a:r>
            <a:r>
              <a:rPr lang="bg-BG" dirty="0" smtClean="0">
                <a:latin typeface="Gabriola" pitchFamily="82" charset="0"/>
              </a:rPr>
              <a:t> </a:t>
            </a:r>
            <a:r>
              <a:rPr lang="bg-BG" dirty="0" err="1" smtClean="0">
                <a:latin typeface="Gabriola" pitchFamily="82" charset="0"/>
              </a:rPr>
              <a:t>donner</a:t>
            </a:r>
            <a:r>
              <a:rPr lang="bg-BG" dirty="0" smtClean="0">
                <a:latin typeface="Gabriola" pitchFamily="82" charset="0"/>
              </a:rPr>
              <a:t> </a:t>
            </a:r>
            <a:r>
              <a:rPr lang="bg-BG" dirty="0" err="1" smtClean="0">
                <a:latin typeface="Gabriola" pitchFamily="82" charset="0"/>
              </a:rPr>
              <a:t>la</a:t>
            </a:r>
            <a:r>
              <a:rPr lang="bg-BG" dirty="0" smtClean="0">
                <a:latin typeface="Gabriola" pitchFamily="82" charset="0"/>
              </a:rPr>
              <a:t> </a:t>
            </a:r>
            <a:r>
              <a:rPr lang="bg-BG" dirty="0" err="1" smtClean="0">
                <a:latin typeface="Gabriola" pitchFamily="82" charset="0"/>
              </a:rPr>
              <a:t>récompense</a:t>
            </a:r>
            <a:r>
              <a:rPr lang="bg-BG" dirty="0" smtClean="0">
                <a:latin typeface="Gabriola" pitchFamily="82" charset="0"/>
              </a:rPr>
              <a:t> </a:t>
            </a:r>
            <a:r>
              <a:rPr lang="bg-BG" dirty="0" err="1" smtClean="0">
                <a:latin typeface="Gabriola" pitchFamily="82" charset="0"/>
              </a:rPr>
              <a:t>promise</a:t>
            </a:r>
            <a:r>
              <a:rPr lang="bg-BG" dirty="0" smtClean="0">
                <a:latin typeface="Gabriola" pitchFamily="82" charset="0"/>
              </a:rPr>
              <a:t>. </a:t>
            </a:r>
            <a:r>
              <a:rPr lang="bg-BG" dirty="0" err="1" smtClean="0">
                <a:latin typeface="Gabriola" pitchFamily="82" charset="0"/>
              </a:rPr>
              <a:t>Pour</a:t>
            </a:r>
            <a:r>
              <a:rPr lang="bg-BG" dirty="0" smtClean="0">
                <a:latin typeface="Gabriola" pitchFamily="82" charset="0"/>
              </a:rPr>
              <a:t> </a:t>
            </a:r>
            <a:r>
              <a:rPr lang="bg-BG" dirty="0" err="1" smtClean="0">
                <a:latin typeface="Gabriola" pitchFamily="82" charset="0"/>
              </a:rPr>
              <a:t>cette</a:t>
            </a:r>
            <a:r>
              <a:rPr lang="bg-BG" dirty="0" smtClean="0">
                <a:latin typeface="Gabriola" pitchFamily="82" charset="0"/>
              </a:rPr>
              <a:t> </a:t>
            </a:r>
            <a:r>
              <a:rPr lang="bg-BG" dirty="0" err="1" smtClean="0">
                <a:latin typeface="Gabriola" pitchFamily="82" charset="0"/>
              </a:rPr>
              <a:t>raison</a:t>
            </a:r>
            <a:r>
              <a:rPr lang="bg-BG" dirty="0" smtClean="0">
                <a:latin typeface="Gabriola" pitchFamily="82" charset="0"/>
              </a:rPr>
              <a:t> </a:t>
            </a:r>
            <a:r>
              <a:rPr lang="bg-BG" dirty="0" err="1" smtClean="0">
                <a:latin typeface="Gabriola" pitchFamily="82" charset="0"/>
              </a:rPr>
              <a:t>Héraclès</a:t>
            </a:r>
            <a:r>
              <a:rPr lang="bg-BG" dirty="0" smtClean="0">
                <a:latin typeface="Gabriola" pitchFamily="82" charset="0"/>
              </a:rPr>
              <a:t> </a:t>
            </a:r>
            <a:r>
              <a:rPr lang="bg-BG" dirty="0" err="1" smtClean="0">
                <a:latin typeface="Gabriola" pitchFamily="82" charset="0"/>
              </a:rPr>
              <a:t>avait</a:t>
            </a:r>
            <a:r>
              <a:rPr lang="bg-BG" dirty="0" smtClean="0">
                <a:latin typeface="Gabriola" pitchFamily="82" charset="0"/>
              </a:rPr>
              <a:t> </a:t>
            </a:r>
            <a:r>
              <a:rPr lang="bg-BG" dirty="0" err="1" smtClean="0">
                <a:latin typeface="Gabriola" pitchFamily="82" charset="0"/>
              </a:rPr>
              <a:t>sévèrement</a:t>
            </a:r>
            <a:r>
              <a:rPr lang="bg-BG" dirty="0" smtClean="0">
                <a:latin typeface="Gabriola" pitchFamily="82" charset="0"/>
              </a:rPr>
              <a:t> </a:t>
            </a:r>
            <a:r>
              <a:rPr lang="bg-BG" dirty="0" err="1" smtClean="0">
                <a:latin typeface="Gabriola" pitchFamily="82" charset="0"/>
              </a:rPr>
              <a:t>puni</a:t>
            </a:r>
            <a:r>
              <a:rPr lang="bg-BG" dirty="0" smtClean="0">
                <a:latin typeface="Gabriola" pitchFamily="82" charset="0"/>
              </a:rPr>
              <a:t> </a:t>
            </a:r>
            <a:r>
              <a:rPr lang="bg-BG" dirty="0" err="1" smtClean="0">
                <a:latin typeface="Gabriola" pitchFamily="82" charset="0"/>
              </a:rPr>
              <a:t>le</a:t>
            </a:r>
            <a:r>
              <a:rPr lang="bg-BG" dirty="0" smtClean="0">
                <a:latin typeface="Gabriola" pitchFamily="82" charset="0"/>
              </a:rPr>
              <a:t> </a:t>
            </a:r>
            <a:r>
              <a:rPr lang="bg-BG" dirty="0" err="1" smtClean="0">
                <a:latin typeface="Gabriola" pitchFamily="82" charset="0"/>
              </a:rPr>
              <a:t>roi</a:t>
            </a:r>
            <a:r>
              <a:rPr lang="bg-BG" dirty="0" smtClean="0">
                <a:latin typeface="Gabriola" pitchFamily="82" charset="0"/>
              </a:rPr>
              <a:t>, </a:t>
            </a:r>
            <a:r>
              <a:rPr lang="bg-BG" dirty="0" err="1" smtClean="0">
                <a:latin typeface="Gabriola" pitchFamily="82" charset="0"/>
              </a:rPr>
              <a:t>et</a:t>
            </a:r>
            <a:r>
              <a:rPr lang="bg-BG" dirty="0" smtClean="0">
                <a:latin typeface="Gabriola" pitchFamily="82" charset="0"/>
              </a:rPr>
              <a:t> à </a:t>
            </a:r>
            <a:r>
              <a:rPr lang="bg-BG" dirty="0" err="1" smtClean="0">
                <a:latin typeface="Gabriola" pitchFamily="82" charset="0"/>
              </a:rPr>
              <a:t>l'honneur</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sa</a:t>
            </a:r>
            <a:r>
              <a:rPr lang="bg-BG" dirty="0" smtClean="0">
                <a:latin typeface="Gabriola" pitchFamily="82" charset="0"/>
              </a:rPr>
              <a:t> </a:t>
            </a:r>
            <a:r>
              <a:rPr lang="bg-BG" dirty="0" err="1" smtClean="0">
                <a:latin typeface="Gabriola" pitchFamily="82" charset="0"/>
              </a:rPr>
              <a:t>victoire</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en-US" dirty="0" err="1" smtClean="0">
                <a:latin typeface="Gabriola" pitchFamily="82" charset="0"/>
              </a:rPr>
              <a:t>Grands</a:t>
            </a:r>
            <a:r>
              <a:rPr lang="en-US" dirty="0" smtClean="0">
                <a:latin typeface="Gabriola" pitchFamily="82" charset="0"/>
              </a:rPr>
              <a:t> </a:t>
            </a:r>
            <a:r>
              <a:rPr lang="en-US" dirty="0" err="1" smtClean="0">
                <a:latin typeface="Gabriola" pitchFamily="82" charset="0"/>
              </a:rPr>
              <a:t>Jeux</a:t>
            </a:r>
            <a:r>
              <a:rPr lang="en-US" dirty="0" smtClean="0">
                <a:latin typeface="Gabriola" pitchFamily="82" charset="0"/>
              </a:rPr>
              <a:t> </a:t>
            </a:r>
            <a:r>
              <a:rPr lang="en-US" dirty="0" err="1" smtClean="0">
                <a:latin typeface="Gabriola" pitchFamily="82" charset="0"/>
              </a:rPr>
              <a:t>Olympiques</a:t>
            </a:r>
            <a:r>
              <a:rPr lang="en-US" dirty="0" smtClean="0">
                <a:latin typeface="Gabriola" pitchFamily="82" charset="0"/>
              </a:rPr>
              <a:t> </a:t>
            </a:r>
            <a:r>
              <a:rPr lang="bg-BG" dirty="0" err="1" smtClean="0">
                <a:latin typeface="Gabriola" pitchFamily="82" charset="0"/>
              </a:rPr>
              <a:t>ont</a:t>
            </a:r>
            <a:r>
              <a:rPr lang="bg-BG" dirty="0" smtClean="0">
                <a:latin typeface="Gabriola" pitchFamily="82" charset="0"/>
              </a:rPr>
              <a:t> </a:t>
            </a:r>
            <a:r>
              <a:rPr lang="bg-BG" dirty="0" err="1" smtClean="0">
                <a:latin typeface="Gabriola" pitchFamily="82" charset="0"/>
              </a:rPr>
              <a:t>ét</a:t>
            </a:r>
            <a:r>
              <a:rPr lang="en-US" dirty="0" smtClean="0">
                <a:latin typeface="Gabriola" pitchFamily="82" charset="0"/>
              </a:rPr>
              <a:t>é</a:t>
            </a:r>
            <a:r>
              <a:rPr lang="bg-BG" dirty="0" smtClean="0">
                <a:latin typeface="Gabriola" pitchFamily="82" charset="0"/>
              </a:rPr>
              <a:t> </a:t>
            </a:r>
            <a:r>
              <a:rPr lang="bg-BG" dirty="0" err="1" smtClean="0">
                <a:latin typeface="Gabriola" pitchFamily="82" charset="0"/>
              </a:rPr>
              <a:t>fondés</a:t>
            </a:r>
            <a:r>
              <a:rPr lang="bg-BG" dirty="0" smtClean="0">
                <a:latin typeface="Gabriola" pitchFamily="82" charset="0"/>
              </a:rPr>
              <a:t>. </a:t>
            </a: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11266" name="Picture 2" descr="http://mythologica.fr/grec/pic/augias5.jpg"/>
          <p:cNvPicPr>
            <a:picLocks noChangeAspect="1" noChangeArrowheads="1"/>
          </p:cNvPicPr>
          <p:nvPr/>
        </p:nvPicPr>
        <p:blipFill>
          <a:blip r:embed="rId4" cstate="print"/>
          <a:srcRect/>
          <a:stretch>
            <a:fillRect/>
          </a:stretch>
        </p:blipFill>
        <p:spPr bwMode="auto">
          <a:xfrm rot="21391562">
            <a:off x="522522" y="1642307"/>
            <a:ext cx="2952328" cy="4280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smtClean="0">
                <a:latin typeface="Blackadder ITC" pitchFamily="82" charset="0"/>
              </a:rPr>
              <a:t>“</a:t>
            </a:r>
            <a:r>
              <a:rPr lang="de-DE" dirty="0" smtClean="0">
                <a:latin typeface="Blackadder ITC" pitchFamily="82" charset="0"/>
              </a:rPr>
              <a:t>Il </a:t>
            </a:r>
            <a:r>
              <a:rPr lang="de-DE" dirty="0" err="1" smtClean="0">
                <a:latin typeface="Blackadder ITC" pitchFamily="82" charset="0"/>
              </a:rPr>
              <a:t>était</a:t>
            </a:r>
            <a:r>
              <a:rPr lang="de-DE" dirty="0" smtClean="0">
                <a:latin typeface="Blackadder ITC" pitchFamily="82" charset="0"/>
              </a:rPr>
              <a:t> </a:t>
            </a:r>
            <a:r>
              <a:rPr lang="de-DE" dirty="0" err="1" smtClean="0">
                <a:latin typeface="Blackadder ITC" pitchFamily="82" charset="0"/>
              </a:rPr>
              <a:t>une</a:t>
            </a:r>
            <a:r>
              <a:rPr lang="de-DE" dirty="0" smtClean="0">
                <a:latin typeface="Blackadder ITC" pitchFamily="82" charset="0"/>
              </a:rPr>
              <a:t> </a:t>
            </a:r>
            <a:r>
              <a:rPr lang="de-DE" dirty="0" err="1" smtClean="0">
                <a:latin typeface="Blackadder ITC" pitchFamily="82" charset="0"/>
              </a:rPr>
              <a:t>fois</a:t>
            </a:r>
            <a:r>
              <a:rPr lang="de-DE" dirty="0" smtClean="0">
                <a:latin typeface="Blackadder ITC" pitchFamily="82" charset="0"/>
              </a:rPr>
              <a:t>…</a:t>
            </a:r>
            <a:r>
              <a:rPr lang="en-US" dirty="0" smtClean="0">
                <a:latin typeface="Blackadder ITC" pitchFamily="82" charset="0"/>
              </a:rPr>
              <a:t>”</a:t>
            </a:r>
            <a:endParaRPr lang="bg-BG" dirty="0"/>
          </a:p>
        </p:txBody>
      </p:sp>
      <p:sp>
        <p:nvSpPr>
          <p:cNvPr id="3" name="Контейнер за съдържание 2"/>
          <p:cNvSpPr>
            <a:spLocks noGrp="1"/>
          </p:cNvSpPr>
          <p:nvPr>
            <p:ph idx="1"/>
          </p:nvPr>
        </p:nvSpPr>
        <p:spPr>
          <a:xfrm>
            <a:off x="4860032" y="1484784"/>
            <a:ext cx="4032448" cy="3888432"/>
          </a:xfrm>
        </p:spPr>
        <p:txBody>
          <a:bodyPr>
            <a:normAutofit/>
          </a:bodyPr>
          <a:lstStyle/>
          <a:p>
            <a:pPr>
              <a:buNone/>
            </a:pPr>
            <a:r>
              <a:rPr lang="en-US" dirty="0" smtClean="0"/>
              <a:t>	</a:t>
            </a:r>
            <a:r>
              <a:rPr lang="bg-BG" dirty="0" err="1" smtClean="0">
                <a:latin typeface="Gabriola" pitchFamily="82" charset="0"/>
              </a:rPr>
              <a:t>Selon</a:t>
            </a:r>
            <a:r>
              <a:rPr lang="bg-BG" dirty="0" smtClean="0">
                <a:latin typeface="Gabriola" pitchFamily="82" charset="0"/>
              </a:rPr>
              <a:t> </a:t>
            </a:r>
            <a:r>
              <a:rPr lang="bg-BG" dirty="0" err="1" smtClean="0">
                <a:latin typeface="Gabriola" pitchFamily="82" charset="0"/>
              </a:rPr>
              <a:t>une</a:t>
            </a:r>
            <a:r>
              <a:rPr lang="bg-BG" dirty="0" smtClean="0">
                <a:latin typeface="Gabriola" pitchFamily="82" charset="0"/>
              </a:rPr>
              <a:t> </a:t>
            </a:r>
            <a:r>
              <a:rPr lang="bg-BG" dirty="0" err="1" smtClean="0">
                <a:latin typeface="Gabriola" pitchFamily="82" charset="0"/>
              </a:rPr>
              <a:t>autre</a:t>
            </a:r>
            <a:r>
              <a:rPr lang="bg-BG" dirty="0" smtClean="0">
                <a:latin typeface="Gabriola" pitchFamily="82" charset="0"/>
              </a:rPr>
              <a:t> </a:t>
            </a:r>
            <a:r>
              <a:rPr lang="bg-BG" dirty="0" err="1" smtClean="0">
                <a:latin typeface="Gabriola" pitchFamily="82" charset="0"/>
              </a:rPr>
              <a:t>légende</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dieux</a:t>
            </a:r>
            <a:r>
              <a:rPr lang="bg-BG" dirty="0" smtClean="0">
                <a:latin typeface="Gabriola" pitchFamily="82" charset="0"/>
              </a:rPr>
              <a:t> </a:t>
            </a:r>
            <a:r>
              <a:rPr lang="bg-BG" dirty="0" err="1" smtClean="0">
                <a:latin typeface="Gabriola" pitchFamily="82" charset="0"/>
              </a:rPr>
              <a:t>ont</a:t>
            </a:r>
            <a:r>
              <a:rPr lang="bg-BG" dirty="0" smtClean="0">
                <a:latin typeface="Gabriola" pitchFamily="82" charset="0"/>
              </a:rPr>
              <a:t> </a:t>
            </a:r>
            <a:r>
              <a:rPr lang="bg-BG" dirty="0" err="1" smtClean="0">
                <a:latin typeface="Gabriola" pitchFamily="82" charset="0"/>
              </a:rPr>
              <a:t>prédit</a:t>
            </a:r>
            <a:r>
              <a:rPr lang="bg-BG" dirty="0" smtClean="0">
                <a:latin typeface="Gabriola" pitchFamily="82" charset="0"/>
              </a:rPr>
              <a:t> </a:t>
            </a:r>
            <a:r>
              <a:rPr lang="bg-BG" dirty="0" err="1" smtClean="0">
                <a:latin typeface="Gabriola" pitchFamily="82" charset="0"/>
              </a:rPr>
              <a:t>la</a:t>
            </a:r>
            <a:r>
              <a:rPr lang="bg-BG" dirty="0" smtClean="0">
                <a:latin typeface="Gabriola" pitchFamily="82" charset="0"/>
              </a:rPr>
              <a:t> </a:t>
            </a:r>
            <a:r>
              <a:rPr lang="bg-BG" dirty="0" err="1" smtClean="0">
                <a:latin typeface="Gabriola" pitchFamily="82" charset="0"/>
              </a:rPr>
              <a:t>mort</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Hinnom</a:t>
            </a:r>
            <a:r>
              <a:rPr lang="bg-BG" dirty="0" smtClean="0">
                <a:latin typeface="Gabriola" pitchFamily="82" charset="0"/>
              </a:rPr>
              <a:t>, </a:t>
            </a:r>
            <a:r>
              <a:rPr lang="bg-BG" dirty="0" err="1" smtClean="0">
                <a:latin typeface="Gabriola" pitchFamily="82" charset="0"/>
              </a:rPr>
              <a:t>le</a:t>
            </a:r>
            <a:r>
              <a:rPr lang="bg-BG" dirty="0" smtClean="0">
                <a:latin typeface="Gabriola" pitchFamily="82" charset="0"/>
              </a:rPr>
              <a:t> </a:t>
            </a:r>
            <a:r>
              <a:rPr lang="bg-BG" dirty="0" err="1" smtClean="0">
                <a:latin typeface="Gabriola" pitchFamily="82" charset="0"/>
              </a:rPr>
              <a:t>roi</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Pis</a:t>
            </a:r>
            <a:r>
              <a:rPr lang="en-US" dirty="0" smtClean="0">
                <a:latin typeface="Gabriola" pitchFamily="82" charset="0"/>
              </a:rPr>
              <a:t>e</a:t>
            </a:r>
            <a:r>
              <a:rPr lang="bg-BG" dirty="0" smtClean="0">
                <a:latin typeface="Gabriola" pitchFamily="82" charset="0"/>
              </a:rPr>
              <a:t>, </a:t>
            </a:r>
            <a:r>
              <a:rPr lang="bg-BG" dirty="0" err="1" smtClean="0">
                <a:latin typeface="Gabriola" pitchFamily="82" charset="0"/>
              </a:rPr>
              <a:t>après</a:t>
            </a:r>
            <a:r>
              <a:rPr lang="bg-BG" dirty="0" smtClean="0">
                <a:latin typeface="Gabriola" pitchFamily="82" charset="0"/>
              </a:rPr>
              <a:t> </a:t>
            </a:r>
            <a:r>
              <a:rPr lang="bg-BG" dirty="0" err="1" smtClean="0">
                <a:latin typeface="Gabriola" pitchFamily="82" charset="0"/>
              </a:rPr>
              <a:t>le</a:t>
            </a:r>
            <a:r>
              <a:rPr lang="bg-BG" dirty="0" smtClean="0">
                <a:latin typeface="Gabriola" pitchFamily="82" charset="0"/>
              </a:rPr>
              <a:t> </a:t>
            </a:r>
            <a:r>
              <a:rPr lang="bg-BG" dirty="0" err="1" smtClean="0">
                <a:latin typeface="Gabriola" pitchFamily="82" charset="0"/>
              </a:rPr>
              <a:t>mariage</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sa</a:t>
            </a:r>
            <a:r>
              <a:rPr lang="bg-BG" dirty="0" smtClean="0">
                <a:latin typeface="Gabriola" pitchFamily="82" charset="0"/>
              </a:rPr>
              <a:t> </a:t>
            </a:r>
            <a:r>
              <a:rPr lang="bg-BG" dirty="0" err="1" smtClean="0">
                <a:latin typeface="Gabriola" pitchFamily="82" charset="0"/>
              </a:rPr>
              <a:t>fille</a:t>
            </a:r>
            <a:r>
              <a:rPr lang="bg-BG" dirty="0" smtClean="0">
                <a:latin typeface="Gabriola" pitchFamily="82" charset="0"/>
              </a:rPr>
              <a:t>. </a:t>
            </a:r>
            <a:r>
              <a:rPr lang="bg-BG" dirty="0" err="1" smtClean="0">
                <a:latin typeface="Gabriola" pitchFamily="82" charset="0"/>
              </a:rPr>
              <a:t>Du</a:t>
            </a:r>
            <a:r>
              <a:rPr lang="bg-BG" dirty="0" smtClean="0">
                <a:latin typeface="Gabriola" pitchFamily="82" charset="0"/>
              </a:rPr>
              <a:t> </a:t>
            </a:r>
            <a:r>
              <a:rPr lang="bg-BG" dirty="0" err="1" smtClean="0">
                <a:latin typeface="Gabriola" pitchFamily="82" charset="0"/>
              </a:rPr>
              <a:t>coup</a:t>
            </a:r>
            <a:r>
              <a:rPr lang="en-US" dirty="0" smtClean="0">
                <a:latin typeface="Gabriola" pitchFamily="82" charset="0"/>
              </a:rPr>
              <a:t>,</a:t>
            </a:r>
            <a:r>
              <a:rPr lang="bg-BG" dirty="0" smtClean="0">
                <a:latin typeface="Gabriola" pitchFamily="82" charset="0"/>
              </a:rPr>
              <a:t> il </a:t>
            </a:r>
            <a:r>
              <a:rPr lang="bg-BG" dirty="0" err="1" smtClean="0">
                <a:latin typeface="Gabriola" pitchFamily="82" charset="0"/>
              </a:rPr>
              <a:t>essaie</a:t>
            </a:r>
            <a:r>
              <a:rPr lang="bg-BG" dirty="0" smtClean="0">
                <a:latin typeface="Gabriola" pitchFamily="82" charset="0"/>
              </a:rPr>
              <a:t> </a:t>
            </a:r>
            <a:r>
              <a:rPr lang="bg-BG" dirty="0" err="1" smtClean="0">
                <a:latin typeface="Gabriola" pitchFamily="82" charset="0"/>
              </a:rPr>
              <a:t>désespérément</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contrecarrer</a:t>
            </a:r>
            <a:r>
              <a:rPr lang="bg-BG" dirty="0" smtClean="0">
                <a:latin typeface="Gabriola" pitchFamily="82" charset="0"/>
              </a:rPr>
              <a:t> </a:t>
            </a:r>
            <a:r>
              <a:rPr lang="bg-BG" dirty="0" err="1" smtClean="0">
                <a:latin typeface="Gabriola" pitchFamily="82" charset="0"/>
              </a:rPr>
              <a:t>le</a:t>
            </a:r>
            <a:r>
              <a:rPr lang="bg-BG" dirty="0" smtClean="0">
                <a:latin typeface="Gabriola" pitchFamily="82" charset="0"/>
              </a:rPr>
              <a:t> </a:t>
            </a:r>
            <a:r>
              <a:rPr lang="bg-BG" dirty="0" err="1" smtClean="0">
                <a:latin typeface="Gabriola" pitchFamily="82" charset="0"/>
              </a:rPr>
              <a:t>mariage</a:t>
            </a:r>
            <a:r>
              <a:rPr lang="bg-BG" dirty="0" smtClean="0">
                <a:latin typeface="Gabriola" pitchFamily="82" charset="0"/>
              </a:rPr>
              <a:t>. </a:t>
            </a: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sp>
        <p:nvSpPr>
          <p:cNvPr id="6" name="Текстово поле 5"/>
          <p:cNvSpPr txBox="1"/>
          <p:nvPr/>
        </p:nvSpPr>
        <p:spPr>
          <a:xfrm>
            <a:off x="251520" y="4149080"/>
            <a:ext cx="5148064" cy="2554545"/>
          </a:xfrm>
          <a:prstGeom prst="rect">
            <a:avLst/>
          </a:prstGeom>
          <a:noFill/>
        </p:spPr>
        <p:txBody>
          <a:bodyPr wrap="square" rtlCol="0">
            <a:spAutoFit/>
          </a:bodyPr>
          <a:lstStyle/>
          <a:p>
            <a:r>
              <a:rPr lang="bg-BG" sz="3200" dirty="0" smtClean="0">
                <a:latin typeface="Gabriola" pitchFamily="82" charset="0"/>
              </a:rPr>
              <a:t>Il </a:t>
            </a:r>
            <a:r>
              <a:rPr lang="bg-BG" sz="3200" dirty="0" err="1" smtClean="0">
                <a:latin typeface="Gabriola" pitchFamily="82" charset="0"/>
              </a:rPr>
              <a:t>avait</a:t>
            </a:r>
            <a:r>
              <a:rPr lang="bg-BG" sz="3200" dirty="0" smtClean="0">
                <a:latin typeface="Gabriola" pitchFamily="82" charset="0"/>
              </a:rPr>
              <a:t> </a:t>
            </a:r>
            <a:r>
              <a:rPr lang="bg-BG" sz="3200" dirty="0" err="1" smtClean="0">
                <a:latin typeface="Gabriola" pitchFamily="82" charset="0"/>
              </a:rPr>
              <a:t>annoncé</a:t>
            </a:r>
            <a:r>
              <a:rPr lang="bg-BG" sz="3200" dirty="0" smtClean="0">
                <a:latin typeface="Gabriola" pitchFamily="82" charset="0"/>
              </a:rPr>
              <a:t> </a:t>
            </a:r>
            <a:r>
              <a:rPr lang="bg-BG" sz="3200" dirty="0" err="1" smtClean="0">
                <a:latin typeface="Gabriola" pitchFamily="82" charset="0"/>
              </a:rPr>
              <a:t>qu'il</a:t>
            </a:r>
            <a:r>
              <a:rPr lang="bg-BG" sz="3200" dirty="0" smtClean="0">
                <a:latin typeface="Gabriola" pitchFamily="82" charset="0"/>
              </a:rPr>
              <a:t> </a:t>
            </a:r>
            <a:r>
              <a:rPr lang="bg-BG" sz="3200" dirty="0" err="1" smtClean="0">
                <a:latin typeface="Gabriola" pitchFamily="82" charset="0"/>
              </a:rPr>
              <a:t>acceptera</a:t>
            </a:r>
            <a:r>
              <a:rPr lang="en-US" sz="3200" dirty="0" smtClean="0">
                <a:latin typeface="Gabriola" pitchFamily="82" charset="0"/>
              </a:rPr>
              <a:t>it</a:t>
            </a:r>
            <a:r>
              <a:rPr lang="bg-BG" sz="3200" dirty="0" smtClean="0">
                <a:latin typeface="Gabriola" pitchFamily="82" charset="0"/>
              </a:rPr>
              <a:t> </a:t>
            </a:r>
            <a:r>
              <a:rPr lang="bg-BG" sz="3200" dirty="0" err="1" smtClean="0">
                <a:latin typeface="Gabriola" pitchFamily="82" charset="0"/>
              </a:rPr>
              <a:t>un</a:t>
            </a:r>
            <a:r>
              <a:rPr lang="bg-BG" sz="3200" dirty="0" smtClean="0">
                <a:latin typeface="Gabriola" pitchFamily="82" charset="0"/>
              </a:rPr>
              <a:t> </a:t>
            </a:r>
            <a:r>
              <a:rPr lang="bg-BG" sz="3200" dirty="0" err="1" smtClean="0">
                <a:latin typeface="Gabriola" pitchFamily="82" charset="0"/>
              </a:rPr>
              <a:t>beau-fils</a:t>
            </a:r>
            <a:r>
              <a:rPr lang="bg-BG" sz="3200" dirty="0" smtClean="0">
                <a:latin typeface="Gabriola" pitchFamily="82" charset="0"/>
              </a:rPr>
              <a:t> </a:t>
            </a:r>
            <a:r>
              <a:rPr lang="bg-BG" sz="3200" dirty="0" err="1" smtClean="0">
                <a:latin typeface="Gabriola" pitchFamily="82" charset="0"/>
              </a:rPr>
              <a:t>qui</a:t>
            </a:r>
            <a:r>
              <a:rPr lang="bg-BG" sz="3200" dirty="0" smtClean="0">
                <a:latin typeface="Gabriola" pitchFamily="82" charset="0"/>
              </a:rPr>
              <a:t> </a:t>
            </a:r>
            <a:r>
              <a:rPr lang="bg-BG" sz="3200" dirty="0" err="1" smtClean="0">
                <a:latin typeface="Gabriola" pitchFamily="82" charset="0"/>
              </a:rPr>
              <a:t>réussit</a:t>
            </a:r>
            <a:r>
              <a:rPr lang="bg-BG" sz="3200" dirty="0" smtClean="0">
                <a:latin typeface="Gabriola" pitchFamily="82" charset="0"/>
              </a:rPr>
              <a:t> </a:t>
            </a:r>
            <a:r>
              <a:rPr lang="en-US" sz="3200" dirty="0">
                <a:latin typeface="Gabriola" pitchFamily="82" charset="0"/>
              </a:rPr>
              <a:t>à</a:t>
            </a:r>
            <a:r>
              <a:rPr lang="bg-BG" sz="3200" dirty="0" smtClean="0">
                <a:latin typeface="Gabriola" pitchFamily="82" charset="0"/>
              </a:rPr>
              <a:t> </a:t>
            </a:r>
            <a:r>
              <a:rPr lang="bg-BG" sz="3200" dirty="0" err="1" smtClean="0">
                <a:latin typeface="Gabriola" pitchFamily="82" charset="0"/>
              </a:rPr>
              <a:t>la</a:t>
            </a:r>
            <a:r>
              <a:rPr lang="bg-BG" sz="3200" dirty="0" smtClean="0">
                <a:latin typeface="Gabriola" pitchFamily="82" charset="0"/>
              </a:rPr>
              <a:t> </a:t>
            </a:r>
            <a:r>
              <a:rPr lang="bg-BG" sz="3200" dirty="0" err="1" smtClean="0">
                <a:latin typeface="Gabriola" pitchFamily="82" charset="0"/>
              </a:rPr>
              <a:t>batt</a:t>
            </a:r>
            <a:r>
              <a:rPr lang="en-US" sz="3200" dirty="0" smtClean="0">
                <a:latin typeface="Gabriola" pitchFamily="82" charset="0"/>
              </a:rPr>
              <a:t>re</a:t>
            </a:r>
            <a:r>
              <a:rPr lang="bg-BG" sz="3200" dirty="0" smtClean="0">
                <a:latin typeface="Gabriola" pitchFamily="82" charset="0"/>
              </a:rPr>
              <a:t> </a:t>
            </a:r>
            <a:r>
              <a:rPr lang="bg-BG" sz="3200" dirty="0" err="1" smtClean="0">
                <a:latin typeface="Gabriola" pitchFamily="82" charset="0"/>
              </a:rPr>
              <a:t>dans</a:t>
            </a:r>
            <a:r>
              <a:rPr lang="bg-BG" sz="3200" dirty="0" smtClean="0">
                <a:latin typeface="Gabriola" pitchFamily="82" charset="0"/>
              </a:rPr>
              <a:t> </a:t>
            </a:r>
            <a:r>
              <a:rPr lang="bg-BG" sz="3200" dirty="0" err="1" smtClean="0">
                <a:latin typeface="Gabriola" pitchFamily="82" charset="0"/>
              </a:rPr>
              <a:t>une</a:t>
            </a:r>
            <a:r>
              <a:rPr lang="bg-BG" sz="3200" dirty="0" smtClean="0">
                <a:latin typeface="Gabriola" pitchFamily="82" charset="0"/>
              </a:rPr>
              <a:t> </a:t>
            </a:r>
            <a:r>
              <a:rPr lang="bg-BG" sz="3200" dirty="0" err="1" smtClean="0">
                <a:latin typeface="Gabriola" pitchFamily="82" charset="0"/>
              </a:rPr>
              <a:t>course</a:t>
            </a:r>
            <a:r>
              <a:rPr lang="bg-BG" sz="3200" dirty="0" smtClean="0">
                <a:latin typeface="Gabriola" pitchFamily="82" charset="0"/>
              </a:rPr>
              <a:t> </a:t>
            </a:r>
            <a:r>
              <a:rPr lang="bg-BG" sz="3200" dirty="0" err="1" smtClean="0">
                <a:latin typeface="Gabriola" pitchFamily="82" charset="0"/>
              </a:rPr>
              <a:t>de</a:t>
            </a:r>
            <a:r>
              <a:rPr lang="bg-BG" sz="3200" dirty="0" smtClean="0">
                <a:latin typeface="Gabriola" pitchFamily="82" charset="0"/>
              </a:rPr>
              <a:t> </a:t>
            </a:r>
            <a:r>
              <a:rPr lang="bg-BG" sz="3200" dirty="0" err="1" smtClean="0">
                <a:latin typeface="Gabriola" pitchFamily="82" charset="0"/>
              </a:rPr>
              <a:t>chars</a:t>
            </a:r>
            <a:r>
              <a:rPr lang="bg-BG" sz="3200" dirty="0" smtClean="0">
                <a:latin typeface="Gabriola" pitchFamily="82" charset="0"/>
              </a:rPr>
              <a:t> </a:t>
            </a:r>
            <a:r>
              <a:rPr lang="bg-BG" sz="3200" dirty="0" err="1" smtClean="0">
                <a:latin typeface="Gabriola" pitchFamily="82" charset="0"/>
              </a:rPr>
              <a:t>et</a:t>
            </a:r>
            <a:r>
              <a:rPr lang="bg-BG" sz="3200" dirty="0" smtClean="0">
                <a:latin typeface="Gabriola" pitchFamily="82" charset="0"/>
              </a:rPr>
              <a:t> </a:t>
            </a:r>
            <a:r>
              <a:rPr lang="bg-BG" sz="3200" dirty="0" err="1" smtClean="0">
                <a:latin typeface="Gabriola" pitchFamily="82" charset="0"/>
              </a:rPr>
              <a:t>ces</a:t>
            </a:r>
            <a:r>
              <a:rPr lang="bg-BG" sz="3200" dirty="0" smtClean="0">
                <a:latin typeface="Gabriola" pitchFamily="82" charset="0"/>
              </a:rPr>
              <a:t> </a:t>
            </a:r>
            <a:r>
              <a:rPr lang="bg-BG" sz="3200" dirty="0" err="1" smtClean="0">
                <a:latin typeface="Gabriola" pitchFamily="82" charset="0"/>
              </a:rPr>
              <a:t>compétitions</a:t>
            </a:r>
            <a:r>
              <a:rPr lang="bg-BG" sz="3200" dirty="0" smtClean="0">
                <a:latin typeface="Gabriola" pitchFamily="82" charset="0"/>
              </a:rPr>
              <a:t> </a:t>
            </a:r>
            <a:r>
              <a:rPr lang="bg-BG" sz="3200" dirty="0" err="1" smtClean="0">
                <a:latin typeface="Gabriola" pitchFamily="82" charset="0"/>
              </a:rPr>
              <a:t>ont</a:t>
            </a:r>
            <a:r>
              <a:rPr lang="bg-BG" sz="3200" dirty="0" smtClean="0">
                <a:latin typeface="Gabriola" pitchFamily="82" charset="0"/>
              </a:rPr>
              <a:t> </a:t>
            </a:r>
            <a:r>
              <a:rPr lang="bg-BG" sz="3200" dirty="0" err="1" smtClean="0">
                <a:latin typeface="Gabriola" pitchFamily="82" charset="0"/>
              </a:rPr>
              <a:t>été</a:t>
            </a:r>
            <a:r>
              <a:rPr lang="bg-BG" sz="3200" dirty="0" smtClean="0">
                <a:latin typeface="Gabriola" pitchFamily="82" charset="0"/>
              </a:rPr>
              <a:t> </a:t>
            </a:r>
            <a:r>
              <a:rPr lang="bg-BG" sz="3200" dirty="0" err="1" smtClean="0">
                <a:latin typeface="Gabriola" pitchFamily="82" charset="0"/>
              </a:rPr>
              <a:t>considéré</a:t>
            </a:r>
            <a:r>
              <a:rPr lang="en-US" sz="3200" dirty="0" smtClean="0">
                <a:latin typeface="Gabriola" pitchFamily="82" charset="0"/>
              </a:rPr>
              <a:t>e</a:t>
            </a:r>
            <a:r>
              <a:rPr lang="bg-BG" sz="3200" dirty="0" smtClean="0">
                <a:latin typeface="Gabriola" pitchFamily="82" charset="0"/>
              </a:rPr>
              <a:t>s </a:t>
            </a:r>
            <a:r>
              <a:rPr lang="bg-BG" sz="3200" dirty="0" err="1" smtClean="0">
                <a:latin typeface="Gabriola" pitchFamily="82" charset="0"/>
              </a:rPr>
              <a:t>comme</a:t>
            </a:r>
            <a:r>
              <a:rPr lang="bg-BG" sz="3200" dirty="0" smtClean="0">
                <a:latin typeface="Gabriola" pitchFamily="82" charset="0"/>
              </a:rPr>
              <a:t> </a:t>
            </a:r>
            <a:r>
              <a:rPr lang="bg-BG" sz="3200" dirty="0" err="1" smtClean="0">
                <a:latin typeface="Gabriola" pitchFamily="82" charset="0"/>
              </a:rPr>
              <a:t>les</a:t>
            </a:r>
            <a:r>
              <a:rPr lang="bg-BG" sz="3200" dirty="0" smtClean="0">
                <a:latin typeface="Gabriola" pitchFamily="82" charset="0"/>
              </a:rPr>
              <a:t> </a:t>
            </a:r>
            <a:r>
              <a:rPr lang="bg-BG" sz="3200" dirty="0" err="1" smtClean="0">
                <a:latin typeface="Gabriola" pitchFamily="82" charset="0"/>
              </a:rPr>
              <a:t>premi</a:t>
            </a:r>
            <a:r>
              <a:rPr lang="en-US" sz="3200" dirty="0" smtClean="0">
                <a:latin typeface="Gabriola" pitchFamily="82" charset="0"/>
              </a:rPr>
              <a:t>e</a:t>
            </a:r>
            <a:r>
              <a:rPr lang="bg-BG" sz="3200" dirty="0" err="1" smtClean="0">
                <a:latin typeface="Gabriola" pitchFamily="82" charset="0"/>
              </a:rPr>
              <a:t>rs</a:t>
            </a:r>
            <a:r>
              <a:rPr lang="bg-BG" sz="3200" dirty="0" smtClean="0">
                <a:latin typeface="Gabriola" pitchFamily="82" charset="0"/>
              </a:rPr>
              <a:t> </a:t>
            </a:r>
            <a:r>
              <a:rPr lang="bg-BG" sz="3200" dirty="0" err="1" smtClean="0">
                <a:latin typeface="Gabriola" pitchFamily="82" charset="0"/>
              </a:rPr>
              <a:t>Jeux</a:t>
            </a:r>
            <a:r>
              <a:rPr lang="bg-BG" sz="3200" dirty="0" smtClean="0">
                <a:latin typeface="Gabriola" pitchFamily="82" charset="0"/>
              </a:rPr>
              <a:t> </a:t>
            </a:r>
            <a:r>
              <a:rPr lang="bg-BG" sz="3200" dirty="0" err="1" smtClean="0">
                <a:latin typeface="Gabriola" pitchFamily="82" charset="0"/>
              </a:rPr>
              <a:t>Olympiques</a:t>
            </a:r>
            <a:r>
              <a:rPr lang="bg-BG" sz="3200" dirty="0" smtClean="0">
                <a:latin typeface="Gabriola" pitchFamily="82" charset="0"/>
              </a:rPr>
              <a:t>.</a:t>
            </a:r>
            <a:endParaRPr lang="bg-BG" sz="3200" dirty="0"/>
          </a:p>
        </p:txBody>
      </p:sp>
      <p:pic>
        <p:nvPicPr>
          <p:cNvPr id="10247" name="Picture 7"/>
          <p:cNvPicPr>
            <a:picLocks noChangeAspect="1" noChangeArrowheads="1"/>
          </p:cNvPicPr>
          <p:nvPr/>
        </p:nvPicPr>
        <p:blipFill>
          <a:blip r:embed="rId4" cstate="print">
            <a:clrChange>
              <a:clrFrom>
                <a:srgbClr val="040204"/>
              </a:clrFrom>
              <a:clrTo>
                <a:srgbClr val="040204">
                  <a:alpha val="0"/>
                </a:srgbClr>
              </a:clrTo>
            </a:clrChange>
          </a:blip>
          <a:srcRect t="11805" r="65642" b="50000"/>
          <a:stretch>
            <a:fillRect/>
          </a:stretch>
        </p:blipFill>
        <p:spPr bwMode="auto">
          <a:xfrm>
            <a:off x="395536" y="1484784"/>
            <a:ext cx="4032448"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smtClean="0">
                <a:latin typeface="Blackadder ITC" pitchFamily="82" charset="0"/>
              </a:rPr>
              <a:t>“</a:t>
            </a:r>
            <a:r>
              <a:rPr lang="de-DE" dirty="0" smtClean="0">
                <a:latin typeface="Blackadder ITC" pitchFamily="82" charset="0"/>
              </a:rPr>
              <a:t>Il </a:t>
            </a:r>
            <a:r>
              <a:rPr lang="de-DE" dirty="0" err="1" smtClean="0">
                <a:latin typeface="Blackadder ITC" pitchFamily="82" charset="0"/>
              </a:rPr>
              <a:t>était</a:t>
            </a:r>
            <a:r>
              <a:rPr lang="de-DE" dirty="0" smtClean="0">
                <a:latin typeface="Blackadder ITC" pitchFamily="82" charset="0"/>
              </a:rPr>
              <a:t> </a:t>
            </a:r>
            <a:r>
              <a:rPr lang="de-DE" dirty="0" err="1" smtClean="0">
                <a:latin typeface="Blackadder ITC" pitchFamily="82" charset="0"/>
              </a:rPr>
              <a:t>une</a:t>
            </a:r>
            <a:r>
              <a:rPr lang="de-DE" dirty="0" smtClean="0">
                <a:latin typeface="Blackadder ITC" pitchFamily="82" charset="0"/>
              </a:rPr>
              <a:t> </a:t>
            </a:r>
            <a:r>
              <a:rPr lang="de-DE" dirty="0" err="1" smtClean="0">
                <a:latin typeface="Blackadder ITC" pitchFamily="82" charset="0"/>
              </a:rPr>
              <a:t>fois</a:t>
            </a:r>
            <a:r>
              <a:rPr lang="de-DE" dirty="0" smtClean="0">
                <a:latin typeface="Blackadder ITC" pitchFamily="82" charset="0"/>
              </a:rPr>
              <a:t>…</a:t>
            </a:r>
            <a:r>
              <a:rPr lang="en-US" dirty="0" smtClean="0">
                <a:latin typeface="Blackadder ITC" pitchFamily="82" charset="0"/>
              </a:rPr>
              <a:t>”</a:t>
            </a:r>
            <a:endParaRPr lang="bg-BG" dirty="0"/>
          </a:p>
        </p:txBody>
      </p:sp>
      <p:sp>
        <p:nvSpPr>
          <p:cNvPr id="3" name="Контейнер за съдържание 2"/>
          <p:cNvSpPr>
            <a:spLocks noGrp="1"/>
          </p:cNvSpPr>
          <p:nvPr>
            <p:ph idx="1"/>
          </p:nvPr>
        </p:nvSpPr>
        <p:spPr>
          <a:xfrm>
            <a:off x="457200" y="1600200"/>
            <a:ext cx="3898776" cy="4637111"/>
          </a:xfrm>
        </p:spPr>
        <p:txBody>
          <a:bodyPr>
            <a:normAutofit/>
          </a:bodyPr>
          <a:lstStyle/>
          <a:p>
            <a:pPr>
              <a:buNone/>
            </a:pPr>
            <a:r>
              <a:rPr lang="en-US" dirty="0" smtClean="0"/>
              <a:t>	</a:t>
            </a:r>
            <a:r>
              <a:rPr lang="bg-BG" dirty="0" err="1" smtClean="0">
                <a:latin typeface="Gabriola" pitchFamily="82" charset="0"/>
              </a:rPr>
              <a:t>Un</a:t>
            </a:r>
            <a:r>
              <a:rPr lang="bg-BG" dirty="0" smtClean="0">
                <a:latin typeface="Gabriola" pitchFamily="82" charset="0"/>
              </a:rPr>
              <a:t> </a:t>
            </a:r>
            <a:r>
              <a:rPr lang="bg-BG" dirty="0" err="1" smtClean="0">
                <a:latin typeface="Gabriola" pitchFamily="82" charset="0"/>
              </a:rPr>
              <a:t>autre</a:t>
            </a:r>
            <a:r>
              <a:rPr lang="bg-BG" dirty="0" smtClean="0">
                <a:latin typeface="Gabriola" pitchFamily="82" charset="0"/>
              </a:rPr>
              <a:t> </a:t>
            </a:r>
            <a:r>
              <a:rPr lang="bg-BG" dirty="0" err="1" smtClean="0">
                <a:latin typeface="Gabriola" pitchFamily="82" charset="0"/>
              </a:rPr>
              <a:t>mythe</a:t>
            </a:r>
            <a:r>
              <a:rPr lang="bg-BG" dirty="0" smtClean="0">
                <a:latin typeface="Gabriola" pitchFamily="82" charset="0"/>
              </a:rPr>
              <a:t> </a:t>
            </a:r>
            <a:r>
              <a:rPr lang="bg-BG" dirty="0" err="1" smtClean="0">
                <a:latin typeface="Gabriola" pitchFamily="82" charset="0"/>
              </a:rPr>
              <a:t>indique</a:t>
            </a:r>
            <a:r>
              <a:rPr lang="bg-BG" dirty="0" smtClean="0">
                <a:latin typeface="Gabriola" pitchFamily="82" charset="0"/>
              </a:rPr>
              <a:t> </a:t>
            </a:r>
            <a:r>
              <a:rPr lang="bg-BG" dirty="0" err="1" smtClean="0">
                <a:latin typeface="Gabriola" pitchFamily="82" charset="0"/>
              </a:rPr>
              <a:t>que</a:t>
            </a:r>
            <a:r>
              <a:rPr lang="bg-BG" dirty="0" smtClean="0">
                <a:latin typeface="Gabriola" pitchFamily="82" charset="0"/>
              </a:rPr>
              <a:t>, </a:t>
            </a:r>
            <a:r>
              <a:rPr lang="bg-BG" dirty="0" err="1" smtClean="0">
                <a:latin typeface="Gabriola" pitchFamily="82" charset="0"/>
              </a:rPr>
              <a:t>après</a:t>
            </a:r>
            <a:r>
              <a:rPr lang="bg-BG" dirty="0" smtClean="0">
                <a:latin typeface="Gabriola" pitchFamily="82" charset="0"/>
              </a:rPr>
              <a:t> </a:t>
            </a:r>
            <a:r>
              <a:rPr lang="bg-BG" dirty="0" err="1" smtClean="0">
                <a:latin typeface="Gabriola" pitchFamily="82" charset="0"/>
              </a:rPr>
              <a:t>avoir</a:t>
            </a:r>
            <a:r>
              <a:rPr lang="bg-BG" dirty="0" smtClean="0">
                <a:latin typeface="Gabriola" pitchFamily="82" charset="0"/>
              </a:rPr>
              <a:t> </a:t>
            </a:r>
            <a:r>
              <a:rPr lang="bg-BG" dirty="0" err="1" smtClean="0">
                <a:latin typeface="Gabriola" pitchFamily="82" charset="0"/>
              </a:rPr>
              <a:t>remporté</a:t>
            </a:r>
            <a:r>
              <a:rPr lang="bg-BG" dirty="0" smtClean="0">
                <a:latin typeface="Gabriola" pitchFamily="82" charset="0"/>
              </a:rPr>
              <a:t> </a:t>
            </a:r>
            <a:r>
              <a:rPr lang="bg-BG" dirty="0" err="1" smtClean="0">
                <a:latin typeface="Gabriola" pitchFamily="82" charset="0"/>
              </a:rPr>
              <a:t>la</a:t>
            </a:r>
            <a:r>
              <a:rPr lang="bg-BG" dirty="0" smtClean="0">
                <a:latin typeface="Gabriola" pitchFamily="82" charset="0"/>
              </a:rPr>
              <a:t> </a:t>
            </a:r>
            <a:r>
              <a:rPr lang="bg-BG" dirty="0" err="1" smtClean="0">
                <a:latin typeface="Gabriola" pitchFamily="82" charset="0"/>
              </a:rPr>
              <a:t>guerre</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Troie</a:t>
            </a:r>
            <a:r>
              <a:rPr lang="bg-BG" dirty="0" smtClean="0">
                <a:latin typeface="Gabriola" pitchFamily="82" charset="0"/>
              </a:rPr>
              <a:t> </a:t>
            </a:r>
            <a:r>
              <a:rPr lang="bg-BG" dirty="0" err="1" smtClean="0">
                <a:latin typeface="Gabriola" pitchFamily="82" charset="0"/>
              </a:rPr>
              <a:t>en</a:t>
            </a:r>
            <a:r>
              <a:rPr lang="bg-BG" dirty="0" smtClean="0">
                <a:latin typeface="Gabriola" pitchFamily="82" charset="0"/>
              </a:rPr>
              <a:t> 1250 </a:t>
            </a:r>
            <a:r>
              <a:rPr lang="en-US" dirty="0" smtClean="0">
                <a:latin typeface="Gabriola" pitchFamily="82" charset="0"/>
              </a:rPr>
              <a:t>av. JC.</a:t>
            </a:r>
            <a:r>
              <a:rPr lang="bg-BG" dirty="0" smtClean="0">
                <a:latin typeface="Gabriola" pitchFamily="82" charset="0"/>
              </a:rPr>
              <a:t>, </a:t>
            </a:r>
            <a:r>
              <a:rPr lang="bg-BG" dirty="0" err="1" smtClean="0">
                <a:latin typeface="Gabriola" pitchFamily="82" charset="0"/>
              </a:rPr>
              <a:t>Achille</a:t>
            </a:r>
            <a:r>
              <a:rPr lang="bg-BG" dirty="0" smtClean="0">
                <a:latin typeface="Gabriola" pitchFamily="82" charset="0"/>
              </a:rPr>
              <a:t> a </a:t>
            </a:r>
            <a:r>
              <a:rPr lang="bg-BG" dirty="0" err="1" smtClean="0">
                <a:latin typeface="Gabriola" pitchFamily="82" charset="0"/>
              </a:rPr>
              <a:t>organisé</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Jeux</a:t>
            </a:r>
            <a:r>
              <a:rPr lang="bg-BG" dirty="0" smtClean="0">
                <a:latin typeface="Gabriola" pitchFamily="82" charset="0"/>
              </a:rPr>
              <a:t> </a:t>
            </a:r>
            <a:r>
              <a:rPr lang="en-US" dirty="0" smtClean="0">
                <a:latin typeface="Gabriola" pitchFamily="82" charset="0"/>
              </a:rPr>
              <a:t>O</a:t>
            </a:r>
            <a:r>
              <a:rPr lang="bg-BG" dirty="0" err="1" smtClean="0">
                <a:latin typeface="Gabriola" pitchFamily="82" charset="0"/>
              </a:rPr>
              <a:t>lympiques</a:t>
            </a:r>
            <a:r>
              <a:rPr lang="bg-BG" dirty="0" smtClean="0">
                <a:latin typeface="Gabriola" pitchFamily="82" charset="0"/>
              </a:rPr>
              <a:t> </a:t>
            </a:r>
            <a:r>
              <a:rPr lang="bg-BG" dirty="0" err="1" smtClean="0">
                <a:latin typeface="Gabriola" pitchFamily="82" charset="0"/>
              </a:rPr>
              <a:t>en</a:t>
            </a:r>
            <a:r>
              <a:rPr lang="bg-BG" dirty="0" smtClean="0">
                <a:latin typeface="Gabriola" pitchFamily="82" charset="0"/>
              </a:rPr>
              <a:t> </a:t>
            </a:r>
            <a:r>
              <a:rPr lang="bg-BG" dirty="0" err="1" smtClean="0">
                <a:latin typeface="Gabriola" pitchFamily="82" charset="0"/>
              </a:rPr>
              <a:t>l'honneur</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en-US" dirty="0" smtClean="0">
                <a:latin typeface="Gabriola" pitchFamily="82" charset="0"/>
              </a:rPr>
              <a:t>la mort </a:t>
            </a:r>
            <a:r>
              <a:rPr lang="bg-BG" dirty="0" err="1" smtClean="0">
                <a:latin typeface="Gabriola" pitchFamily="82" charset="0"/>
              </a:rPr>
              <a:t>héroïque</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son</a:t>
            </a:r>
            <a:r>
              <a:rPr lang="bg-BG" dirty="0" smtClean="0">
                <a:latin typeface="Gabriola" pitchFamily="82" charset="0"/>
              </a:rPr>
              <a:t> </a:t>
            </a:r>
            <a:r>
              <a:rPr lang="bg-BG" dirty="0" err="1" smtClean="0">
                <a:latin typeface="Gabriola" pitchFamily="82" charset="0"/>
              </a:rPr>
              <a:t>commandant</a:t>
            </a:r>
            <a:r>
              <a:rPr lang="bg-BG" dirty="0" smtClean="0">
                <a:latin typeface="Gabriola" pitchFamily="82" charset="0"/>
              </a:rPr>
              <a:t> - </a:t>
            </a:r>
            <a:r>
              <a:rPr lang="bg-BG" dirty="0" err="1" smtClean="0">
                <a:latin typeface="Gabriola" pitchFamily="82" charset="0"/>
              </a:rPr>
              <a:t>Patrocle</a:t>
            </a: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9218" name="Picture 2" descr="http://www.alex-bernardini.fr/mythologie/images/achille_et_patrocle.jpg"/>
          <p:cNvPicPr>
            <a:picLocks noChangeAspect="1" noChangeArrowheads="1"/>
          </p:cNvPicPr>
          <p:nvPr/>
        </p:nvPicPr>
        <p:blipFill>
          <a:blip r:embed="rId4" cstate="print">
            <a:duotone>
              <a:prstClr val="black"/>
              <a:schemeClr val="accent6">
                <a:tint val="45000"/>
                <a:satMod val="400000"/>
              </a:schemeClr>
            </a:duotone>
          </a:blip>
          <a:stretch>
            <a:fillRect/>
          </a:stretch>
        </p:blipFill>
        <p:spPr bwMode="auto">
          <a:xfrm>
            <a:off x="4427984" y="1340768"/>
            <a:ext cx="4320480" cy="427065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smtClean="0">
                <a:latin typeface="Blackadder ITC" pitchFamily="82" charset="0"/>
              </a:rPr>
              <a:t>“</a:t>
            </a:r>
            <a:r>
              <a:rPr lang="de-DE" dirty="0" smtClean="0">
                <a:latin typeface="Blackadder ITC" pitchFamily="82" charset="0"/>
              </a:rPr>
              <a:t>Il </a:t>
            </a:r>
            <a:r>
              <a:rPr lang="de-DE" dirty="0" err="1" smtClean="0">
                <a:latin typeface="Blackadder ITC" pitchFamily="82" charset="0"/>
              </a:rPr>
              <a:t>était</a:t>
            </a:r>
            <a:r>
              <a:rPr lang="de-DE" dirty="0" smtClean="0">
                <a:latin typeface="Blackadder ITC" pitchFamily="82" charset="0"/>
              </a:rPr>
              <a:t> </a:t>
            </a:r>
            <a:r>
              <a:rPr lang="de-DE" dirty="0" err="1" smtClean="0">
                <a:latin typeface="Blackadder ITC" pitchFamily="82" charset="0"/>
              </a:rPr>
              <a:t>une</a:t>
            </a:r>
            <a:r>
              <a:rPr lang="de-DE" dirty="0" smtClean="0">
                <a:latin typeface="Blackadder ITC" pitchFamily="82" charset="0"/>
              </a:rPr>
              <a:t> </a:t>
            </a:r>
            <a:r>
              <a:rPr lang="de-DE" dirty="0" err="1" smtClean="0">
                <a:latin typeface="Blackadder ITC" pitchFamily="82" charset="0"/>
              </a:rPr>
              <a:t>fois</a:t>
            </a:r>
            <a:r>
              <a:rPr lang="de-DE" dirty="0" smtClean="0">
                <a:latin typeface="Blackadder ITC" pitchFamily="82" charset="0"/>
              </a:rPr>
              <a:t>…</a:t>
            </a:r>
            <a:r>
              <a:rPr lang="en-US" dirty="0" smtClean="0">
                <a:latin typeface="Blackadder ITC" pitchFamily="82" charset="0"/>
              </a:rPr>
              <a:t>”</a:t>
            </a:r>
            <a:endParaRPr lang="bg-BG" dirty="0"/>
          </a:p>
        </p:txBody>
      </p:sp>
      <p:sp>
        <p:nvSpPr>
          <p:cNvPr id="3" name="Контейнер за съдържание 2"/>
          <p:cNvSpPr>
            <a:spLocks noGrp="1"/>
          </p:cNvSpPr>
          <p:nvPr>
            <p:ph idx="1"/>
          </p:nvPr>
        </p:nvSpPr>
        <p:spPr>
          <a:xfrm>
            <a:off x="457200" y="1600200"/>
            <a:ext cx="7931224" cy="4525963"/>
          </a:xfrm>
        </p:spPr>
        <p:txBody>
          <a:bodyPr>
            <a:normAutofit/>
          </a:bodyPr>
          <a:lstStyle/>
          <a:p>
            <a:pPr>
              <a:buNone/>
            </a:pPr>
            <a:r>
              <a:rPr lang="en-US" dirty="0" smtClean="0"/>
              <a:t>	</a:t>
            </a:r>
            <a:r>
              <a:rPr lang="bg-BG" dirty="0" err="1" smtClean="0">
                <a:latin typeface="Gabriola" pitchFamily="82" charset="0"/>
              </a:rPr>
              <a:t>Entre</a:t>
            </a:r>
            <a:r>
              <a:rPr lang="bg-BG" dirty="0" smtClean="0">
                <a:latin typeface="Gabriola" pitchFamily="82" charset="0"/>
              </a:rPr>
              <a:t> </a:t>
            </a:r>
            <a:r>
              <a:rPr lang="bg-BG" dirty="0" err="1" smtClean="0">
                <a:latin typeface="Gabriola" pitchFamily="82" charset="0"/>
              </a:rPr>
              <a:t>la</a:t>
            </a:r>
            <a:r>
              <a:rPr lang="bg-BG" dirty="0" smtClean="0">
                <a:latin typeface="Gabriola" pitchFamily="82" charset="0"/>
              </a:rPr>
              <a:t> </a:t>
            </a:r>
            <a:r>
              <a:rPr lang="bg-BG" dirty="0" err="1" smtClean="0">
                <a:latin typeface="Gabriola" pitchFamily="82" charset="0"/>
              </a:rPr>
              <a:t>plupart</a:t>
            </a:r>
            <a:r>
              <a:rPr lang="bg-BG" dirty="0" smtClean="0">
                <a:latin typeface="Gabriola" pitchFamily="82" charset="0"/>
              </a:rPr>
              <a:t> </a:t>
            </a:r>
            <a:r>
              <a:rPr lang="bg-BG" dirty="0" err="1" smtClean="0">
                <a:latin typeface="Gabriola" pitchFamily="82" charset="0"/>
              </a:rPr>
              <a:t>des</a:t>
            </a:r>
            <a:r>
              <a:rPr lang="bg-BG" dirty="0" smtClean="0">
                <a:latin typeface="Gabriola" pitchFamily="82" charset="0"/>
              </a:rPr>
              <a:t> </a:t>
            </a:r>
            <a:r>
              <a:rPr lang="bg-BG" dirty="0" err="1" smtClean="0">
                <a:latin typeface="Gabriola" pitchFamily="82" charset="0"/>
              </a:rPr>
              <a:t>historiens</a:t>
            </a:r>
            <a:r>
              <a:rPr lang="bg-BG" dirty="0" smtClean="0">
                <a:latin typeface="Gabriola" pitchFamily="82" charset="0"/>
              </a:rPr>
              <a:t>, </a:t>
            </a:r>
            <a:r>
              <a:rPr lang="bg-BG" dirty="0" err="1" smtClean="0">
                <a:latin typeface="Gabriola" pitchFamily="82" charset="0"/>
              </a:rPr>
              <a:t>cependant</a:t>
            </a:r>
            <a:r>
              <a:rPr lang="bg-BG" dirty="0" smtClean="0">
                <a:latin typeface="Gabriola" pitchFamily="82" charset="0"/>
              </a:rPr>
              <a:t>, </a:t>
            </a:r>
            <a:r>
              <a:rPr lang="bg-BG" dirty="0" err="1" smtClean="0">
                <a:latin typeface="Gabriola" pitchFamily="82" charset="0"/>
              </a:rPr>
              <a:t>la</a:t>
            </a:r>
            <a:r>
              <a:rPr lang="bg-BG" dirty="0" smtClean="0">
                <a:latin typeface="Gabriola" pitchFamily="82" charset="0"/>
              </a:rPr>
              <a:t> </a:t>
            </a:r>
            <a:r>
              <a:rPr lang="bg-BG" dirty="0" err="1" smtClean="0">
                <a:latin typeface="Gabriola" pitchFamily="82" charset="0"/>
              </a:rPr>
              <a:t>légende</a:t>
            </a:r>
            <a:r>
              <a:rPr lang="bg-BG" dirty="0" smtClean="0">
                <a:latin typeface="Gabriola" pitchFamily="82" charset="0"/>
              </a:rPr>
              <a:t> </a:t>
            </a:r>
            <a:r>
              <a:rPr lang="bg-BG" dirty="0" err="1" smtClean="0">
                <a:latin typeface="Gabriola" pitchFamily="82" charset="0"/>
              </a:rPr>
              <a:t>d’Ifit</a:t>
            </a:r>
            <a:r>
              <a:rPr lang="bg-BG" dirty="0" smtClean="0">
                <a:latin typeface="Gabriola" pitchFamily="82" charset="0"/>
              </a:rPr>
              <a:t> </a:t>
            </a:r>
            <a:r>
              <a:rPr lang="bg-BG" dirty="0" err="1" smtClean="0">
                <a:latin typeface="Gabriola" pitchFamily="82" charset="0"/>
              </a:rPr>
              <a:t>para</a:t>
            </a:r>
            <a:r>
              <a:rPr lang="en-US" dirty="0" smtClean="0">
                <a:latin typeface="Gabriola" pitchFamily="82" charset="0"/>
              </a:rPr>
              <a:t>î</a:t>
            </a:r>
            <a:r>
              <a:rPr lang="bg-BG" dirty="0" smtClean="0">
                <a:latin typeface="Gabriola" pitchFamily="82" charset="0"/>
              </a:rPr>
              <a:t>t </a:t>
            </a:r>
            <a:r>
              <a:rPr lang="bg-BG" dirty="0" err="1" smtClean="0">
                <a:latin typeface="Gabriola" pitchFamily="82" charset="0"/>
              </a:rPr>
              <a:t>la</a:t>
            </a:r>
            <a:r>
              <a:rPr lang="bg-BG" dirty="0" smtClean="0">
                <a:latin typeface="Gabriola" pitchFamily="82" charset="0"/>
              </a:rPr>
              <a:t> </a:t>
            </a:r>
            <a:r>
              <a:rPr lang="bg-BG" dirty="0" err="1" smtClean="0">
                <a:latin typeface="Gabriola" pitchFamily="82" charset="0"/>
              </a:rPr>
              <a:t>plus</a:t>
            </a:r>
            <a:r>
              <a:rPr lang="bg-BG" dirty="0" smtClean="0">
                <a:latin typeface="Gabriola" pitchFamily="82" charset="0"/>
              </a:rPr>
              <a:t> </a:t>
            </a:r>
            <a:r>
              <a:rPr lang="bg-BG" dirty="0" err="1" smtClean="0">
                <a:latin typeface="Gabriola" pitchFamily="82" charset="0"/>
              </a:rPr>
              <a:t>réaliste</a:t>
            </a:r>
            <a:r>
              <a:rPr lang="bg-BG" dirty="0" smtClean="0">
                <a:latin typeface="Gabriola" pitchFamily="82" charset="0"/>
              </a:rPr>
              <a:t>. </a:t>
            </a:r>
            <a:r>
              <a:rPr lang="bg-BG" dirty="0" err="1" smtClean="0">
                <a:latin typeface="Gabriola" pitchFamily="82" charset="0"/>
              </a:rPr>
              <a:t>Ifit</a:t>
            </a:r>
            <a:r>
              <a:rPr lang="bg-BG" dirty="0" smtClean="0">
                <a:latin typeface="Gabriola" pitchFamily="82" charset="0"/>
              </a:rPr>
              <a:t>, </a:t>
            </a:r>
            <a:r>
              <a:rPr lang="bg-BG" dirty="0" err="1" smtClean="0">
                <a:latin typeface="Gabriola" pitchFamily="82" charset="0"/>
              </a:rPr>
              <a:t>c’était</a:t>
            </a:r>
            <a:r>
              <a:rPr lang="bg-BG" dirty="0" smtClean="0">
                <a:latin typeface="Gabriola" pitchFamily="82" charset="0"/>
              </a:rPr>
              <a:t> </a:t>
            </a:r>
            <a:r>
              <a:rPr lang="bg-BG" dirty="0" err="1" smtClean="0">
                <a:latin typeface="Gabriola" pitchFamily="82" charset="0"/>
              </a:rPr>
              <a:t>le</a:t>
            </a:r>
            <a:r>
              <a:rPr lang="bg-BG" dirty="0" smtClean="0">
                <a:latin typeface="Gabriola" pitchFamily="82" charset="0"/>
              </a:rPr>
              <a:t> </a:t>
            </a:r>
            <a:r>
              <a:rPr lang="bg-BG" dirty="0" err="1" smtClean="0">
                <a:latin typeface="Gabriola" pitchFamily="82" charset="0"/>
              </a:rPr>
              <a:t>roi</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l'ancienne</a:t>
            </a:r>
            <a:r>
              <a:rPr lang="bg-BG" dirty="0" smtClean="0">
                <a:latin typeface="Gabriola" pitchFamily="82" charset="0"/>
              </a:rPr>
              <a:t> </a:t>
            </a:r>
            <a:r>
              <a:rPr lang="bg-BG" dirty="0" err="1" smtClean="0">
                <a:latin typeface="Gabriola" pitchFamily="82" charset="0"/>
              </a:rPr>
              <a:t>région</a:t>
            </a:r>
            <a:r>
              <a:rPr lang="bg-BG" dirty="0" smtClean="0">
                <a:latin typeface="Gabriola" pitchFamily="82" charset="0"/>
              </a:rPr>
              <a:t> </a:t>
            </a:r>
            <a:r>
              <a:rPr lang="bg-BG" dirty="0" err="1" smtClean="0">
                <a:latin typeface="Gabriola" pitchFamily="82" charset="0"/>
              </a:rPr>
              <a:t>d'Elis</a:t>
            </a:r>
            <a:r>
              <a:rPr lang="bg-BG" dirty="0" smtClean="0">
                <a:latin typeface="Gabriola" pitchFamily="82" charset="0"/>
              </a:rPr>
              <a:t>, </a:t>
            </a:r>
            <a:r>
              <a:rPr lang="bg-BG" dirty="0" err="1" smtClean="0">
                <a:latin typeface="Gabriola" pitchFamily="82" charset="0"/>
              </a:rPr>
              <a:t>situé</a:t>
            </a:r>
            <a:r>
              <a:rPr lang="en-US" dirty="0" smtClean="0">
                <a:latin typeface="Gabriola" pitchFamily="82" charset="0"/>
              </a:rPr>
              <a:t>e</a:t>
            </a:r>
            <a:r>
              <a:rPr lang="bg-BG" dirty="0" smtClean="0">
                <a:latin typeface="Gabriola" pitchFamily="82" charset="0"/>
              </a:rPr>
              <a:t> </a:t>
            </a:r>
            <a:r>
              <a:rPr lang="bg-BG" dirty="0" err="1" smtClean="0">
                <a:latin typeface="Gabriola" pitchFamily="82" charset="0"/>
              </a:rPr>
              <a:t>sur</a:t>
            </a:r>
            <a:r>
              <a:rPr lang="bg-BG" dirty="0" smtClean="0">
                <a:latin typeface="Gabriola" pitchFamily="82" charset="0"/>
              </a:rPr>
              <a:t> </a:t>
            </a:r>
            <a:r>
              <a:rPr lang="bg-BG" dirty="0" err="1" smtClean="0">
                <a:latin typeface="Gabriola" pitchFamily="82" charset="0"/>
              </a:rPr>
              <a:t>la</a:t>
            </a:r>
            <a:r>
              <a:rPr lang="bg-BG" dirty="0" smtClean="0">
                <a:latin typeface="Gabriola" pitchFamily="82" charset="0"/>
              </a:rPr>
              <a:t> </a:t>
            </a:r>
            <a:r>
              <a:rPr lang="bg-BG" dirty="0" err="1" smtClean="0">
                <a:latin typeface="Gabriola" pitchFamily="82" charset="0"/>
              </a:rPr>
              <a:t>péninsule</a:t>
            </a:r>
            <a:r>
              <a:rPr lang="bg-BG" dirty="0" smtClean="0">
                <a:latin typeface="Gabriola" pitchFamily="82" charset="0"/>
              </a:rPr>
              <a:t> </a:t>
            </a:r>
            <a:r>
              <a:rPr lang="bg-BG" dirty="0" err="1" smtClean="0">
                <a:latin typeface="Gabriola" pitchFamily="82" charset="0"/>
              </a:rPr>
              <a:t>du</a:t>
            </a:r>
            <a:r>
              <a:rPr lang="bg-BG" dirty="0" smtClean="0">
                <a:latin typeface="Gabriola" pitchFamily="82" charset="0"/>
              </a:rPr>
              <a:t> </a:t>
            </a:r>
            <a:r>
              <a:rPr lang="bg-BG" dirty="0" err="1" smtClean="0">
                <a:latin typeface="Gabriola" pitchFamily="82" charset="0"/>
              </a:rPr>
              <a:t>Péloponnèse</a:t>
            </a:r>
            <a:r>
              <a:rPr lang="bg-BG" dirty="0" smtClean="0">
                <a:latin typeface="Gabriola" pitchFamily="82" charset="0"/>
              </a:rPr>
              <a:t>. </a:t>
            </a: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8194" name="Picture 2" descr="http://image.shutterstock.com/display_pic_with_logo/524191/524191,1314210563,1/stock-photo-methony-old-view-messenia-peloponnese-greece-by-unidentified-author-published-on-magasin-83387392.jpg"/>
          <p:cNvPicPr>
            <a:picLocks noChangeAspect="1" noChangeArrowheads="1"/>
          </p:cNvPicPr>
          <p:nvPr/>
        </p:nvPicPr>
        <p:blipFill>
          <a:blip r:embed="rId4" cstate="print">
            <a:clrChange>
              <a:clrFrom>
                <a:srgbClr val="E4E0D7"/>
              </a:clrFrom>
              <a:clrTo>
                <a:srgbClr val="E4E0D7">
                  <a:alpha val="0"/>
                </a:srgbClr>
              </a:clrTo>
            </a:clrChange>
          </a:blip>
          <a:srcRect b="7159"/>
          <a:stretch>
            <a:fillRect/>
          </a:stretch>
        </p:blipFill>
        <p:spPr bwMode="auto">
          <a:xfrm>
            <a:off x="899592" y="3284984"/>
            <a:ext cx="5544616" cy="324036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smtClean="0">
                <a:latin typeface="Blackadder ITC" pitchFamily="82" charset="0"/>
              </a:rPr>
              <a:t>“</a:t>
            </a:r>
            <a:r>
              <a:rPr lang="de-DE" dirty="0" smtClean="0">
                <a:latin typeface="Blackadder ITC" pitchFamily="82" charset="0"/>
              </a:rPr>
              <a:t>Il </a:t>
            </a:r>
            <a:r>
              <a:rPr lang="de-DE" dirty="0" err="1" smtClean="0">
                <a:latin typeface="Blackadder ITC" pitchFamily="82" charset="0"/>
              </a:rPr>
              <a:t>était</a:t>
            </a:r>
            <a:r>
              <a:rPr lang="de-DE" dirty="0" smtClean="0">
                <a:latin typeface="Blackadder ITC" pitchFamily="82" charset="0"/>
              </a:rPr>
              <a:t> </a:t>
            </a:r>
            <a:r>
              <a:rPr lang="de-DE" dirty="0" err="1" smtClean="0">
                <a:latin typeface="Blackadder ITC" pitchFamily="82" charset="0"/>
              </a:rPr>
              <a:t>une</a:t>
            </a:r>
            <a:r>
              <a:rPr lang="de-DE" dirty="0" smtClean="0">
                <a:latin typeface="Blackadder ITC" pitchFamily="82" charset="0"/>
              </a:rPr>
              <a:t> </a:t>
            </a:r>
            <a:r>
              <a:rPr lang="de-DE" dirty="0" err="1" smtClean="0">
                <a:latin typeface="Blackadder ITC" pitchFamily="82" charset="0"/>
              </a:rPr>
              <a:t>fois</a:t>
            </a:r>
            <a:r>
              <a:rPr lang="de-DE" dirty="0" smtClean="0">
                <a:latin typeface="Blackadder ITC" pitchFamily="82" charset="0"/>
              </a:rPr>
              <a:t>…</a:t>
            </a:r>
            <a:r>
              <a:rPr lang="en-US" dirty="0" smtClean="0">
                <a:latin typeface="Blackadder ITC" pitchFamily="82" charset="0"/>
              </a:rPr>
              <a:t>”</a:t>
            </a:r>
            <a:endParaRPr lang="bg-BG" dirty="0"/>
          </a:p>
        </p:txBody>
      </p:sp>
      <p:sp>
        <p:nvSpPr>
          <p:cNvPr id="3" name="Контейнер за съдържание 2"/>
          <p:cNvSpPr>
            <a:spLocks noGrp="1"/>
          </p:cNvSpPr>
          <p:nvPr>
            <p:ph idx="1"/>
          </p:nvPr>
        </p:nvSpPr>
        <p:spPr>
          <a:xfrm>
            <a:off x="457200" y="1600200"/>
            <a:ext cx="4546848" cy="4525963"/>
          </a:xfrm>
        </p:spPr>
        <p:txBody>
          <a:bodyPr>
            <a:normAutofit/>
          </a:bodyPr>
          <a:lstStyle/>
          <a:p>
            <a:pPr>
              <a:buNone/>
            </a:pPr>
            <a:r>
              <a:rPr lang="en-US" dirty="0" smtClean="0"/>
              <a:t>	</a:t>
            </a:r>
            <a:r>
              <a:rPr lang="bg-BG" dirty="0" err="1" smtClean="0">
                <a:latin typeface="Gabriola" pitchFamily="82" charset="0"/>
              </a:rPr>
              <a:t>En</a:t>
            </a:r>
            <a:r>
              <a:rPr lang="bg-BG" dirty="0" smtClean="0">
                <a:latin typeface="Gabriola" pitchFamily="82" charset="0"/>
              </a:rPr>
              <a:t> 884 </a:t>
            </a:r>
            <a:r>
              <a:rPr lang="bg-BG" dirty="0" err="1" smtClean="0">
                <a:latin typeface="Gabriola" pitchFamily="82" charset="0"/>
              </a:rPr>
              <a:t>le</a:t>
            </a:r>
            <a:r>
              <a:rPr lang="bg-BG" dirty="0" smtClean="0">
                <a:latin typeface="Gabriola" pitchFamily="82" charset="0"/>
              </a:rPr>
              <a:t> </a:t>
            </a:r>
            <a:r>
              <a:rPr lang="bg-BG" dirty="0" err="1" smtClean="0">
                <a:latin typeface="Gabriola" pitchFamily="82" charset="0"/>
              </a:rPr>
              <a:t>roi</a:t>
            </a:r>
            <a:r>
              <a:rPr lang="bg-BG" dirty="0" smtClean="0">
                <a:latin typeface="Gabriola" pitchFamily="82" charset="0"/>
              </a:rPr>
              <a:t> a </a:t>
            </a:r>
            <a:r>
              <a:rPr lang="bg-BG" dirty="0" err="1" smtClean="0">
                <a:latin typeface="Gabriola" pitchFamily="82" charset="0"/>
              </a:rPr>
              <a:t>consulté</a:t>
            </a:r>
            <a:r>
              <a:rPr lang="bg-BG" dirty="0" smtClean="0">
                <a:latin typeface="Gabriola" pitchFamily="82" charset="0"/>
              </a:rPr>
              <a:t> </a:t>
            </a:r>
            <a:r>
              <a:rPr lang="bg-BG" dirty="0" err="1" smtClean="0">
                <a:latin typeface="Gabriola" pitchFamily="82" charset="0"/>
              </a:rPr>
              <a:t>l'oracle</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Delphes</a:t>
            </a:r>
            <a:r>
              <a:rPr lang="bg-BG" dirty="0" smtClean="0">
                <a:latin typeface="Gabriola" pitchFamily="82" charset="0"/>
              </a:rPr>
              <a:t> </a:t>
            </a:r>
            <a:r>
              <a:rPr lang="bg-BG" dirty="0" err="1" smtClean="0">
                <a:latin typeface="Gabriola" pitchFamily="82" charset="0"/>
              </a:rPr>
              <a:t>pour</a:t>
            </a:r>
            <a:r>
              <a:rPr lang="bg-BG" dirty="0" smtClean="0">
                <a:latin typeface="Gabriola" pitchFamily="82" charset="0"/>
              </a:rPr>
              <a:t> </a:t>
            </a:r>
            <a:r>
              <a:rPr lang="bg-BG" dirty="0" err="1" smtClean="0">
                <a:latin typeface="Gabriola" pitchFamily="82" charset="0"/>
              </a:rPr>
              <a:t>des</a:t>
            </a:r>
            <a:r>
              <a:rPr lang="bg-BG" dirty="0" smtClean="0">
                <a:latin typeface="Gabriola" pitchFamily="82" charset="0"/>
              </a:rPr>
              <a:t> </a:t>
            </a:r>
            <a:r>
              <a:rPr lang="bg-BG" dirty="0" err="1" smtClean="0">
                <a:latin typeface="Gabriola" pitchFamily="82" charset="0"/>
              </a:rPr>
              <a:t>conseils</a:t>
            </a:r>
            <a:r>
              <a:rPr lang="bg-BG" dirty="0" smtClean="0">
                <a:latin typeface="Gabriola" pitchFamily="82" charset="0"/>
              </a:rPr>
              <a:t> </a:t>
            </a:r>
            <a:r>
              <a:rPr lang="bg-BG" dirty="0" err="1" smtClean="0">
                <a:latin typeface="Gabriola" pitchFamily="82" charset="0"/>
              </a:rPr>
              <a:t>sur</a:t>
            </a:r>
            <a:r>
              <a:rPr lang="bg-BG" dirty="0" smtClean="0">
                <a:latin typeface="Gabriola" pitchFamily="82" charset="0"/>
              </a:rPr>
              <a:t> </a:t>
            </a:r>
            <a:r>
              <a:rPr lang="bg-BG" dirty="0" err="1" smtClean="0">
                <a:latin typeface="Gabriola" pitchFamily="82" charset="0"/>
              </a:rPr>
              <a:t>ce</a:t>
            </a:r>
            <a:r>
              <a:rPr lang="bg-BG" dirty="0" smtClean="0">
                <a:latin typeface="Gabriola" pitchFamily="82" charset="0"/>
              </a:rPr>
              <a:t> </a:t>
            </a:r>
            <a:r>
              <a:rPr lang="bg-BG" dirty="0" err="1" smtClean="0">
                <a:latin typeface="Gabriola" pitchFamily="82" charset="0"/>
              </a:rPr>
              <a:t>qui</a:t>
            </a:r>
            <a:r>
              <a:rPr lang="bg-BG" dirty="0" smtClean="0">
                <a:latin typeface="Gabriola" pitchFamily="82" charset="0"/>
              </a:rPr>
              <a:t> </a:t>
            </a:r>
            <a:r>
              <a:rPr lang="bg-BG" dirty="0" err="1" smtClean="0">
                <a:latin typeface="Gabriola" pitchFamily="82" charset="0"/>
              </a:rPr>
              <a:t>doit</a:t>
            </a:r>
            <a:r>
              <a:rPr lang="bg-BG" dirty="0" smtClean="0">
                <a:latin typeface="Gabriola" pitchFamily="82" charset="0"/>
              </a:rPr>
              <a:t> </a:t>
            </a:r>
            <a:r>
              <a:rPr lang="bg-BG" dirty="0" err="1" smtClean="0">
                <a:latin typeface="Gabriola" pitchFamily="82" charset="0"/>
              </a:rPr>
              <a:t>être</a:t>
            </a:r>
            <a:r>
              <a:rPr lang="bg-BG" dirty="0" smtClean="0">
                <a:latin typeface="Gabriola" pitchFamily="82" charset="0"/>
              </a:rPr>
              <a:t> </a:t>
            </a:r>
            <a:r>
              <a:rPr lang="bg-BG" dirty="0" err="1" smtClean="0">
                <a:latin typeface="Gabriola" pitchFamily="82" charset="0"/>
              </a:rPr>
              <a:t>fait</a:t>
            </a:r>
            <a:r>
              <a:rPr lang="bg-BG" dirty="0" smtClean="0">
                <a:latin typeface="Gabriola" pitchFamily="82" charset="0"/>
              </a:rPr>
              <a:t> </a:t>
            </a:r>
            <a:r>
              <a:rPr lang="bg-BG" dirty="0" err="1" smtClean="0">
                <a:latin typeface="Gabriola" pitchFamily="82" charset="0"/>
              </a:rPr>
              <a:t>pour</a:t>
            </a:r>
            <a:r>
              <a:rPr lang="bg-BG" dirty="0" smtClean="0">
                <a:latin typeface="Gabriola" pitchFamily="82" charset="0"/>
              </a:rPr>
              <a:t> </a:t>
            </a:r>
            <a:r>
              <a:rPr lang="bg-BG" dirty="0" err="1" smtClean="0">
                <a:latin typeface="Gabriola" pitchFamily="82" charset="0"/>
              </a:rPr>
              <a:t>sauver</a:t>
            </a:r>
            <a:r>
              <a:rPr lang="bg-BG" dirty="0" smtClean="0">
                <a:latin typeface="Gabriola" pitchFamily="82" charset="0"/>
              </a:rPr>
              <a:t> </a:t>
            </a:r>
            <a:r>
              <a:rPr lang="bg-BG" dirty="0" err="1" smtClean="0">
                <a:latin typeface="Gabriola" pitchFamily="82" charset="0"/>
              </a:rPr>
              <a:t>la</a:t>
            </a:r>
            <a:r>
              <a:rPr lang="bg-BG" dirty="0" smtClean="0">
                <a:latin typeface="Gabriola" pitchFamily="82" charset="0"/>
              </a:rPr>
              <a:t> </a:t>
            </a:r>
            <a:r>
              <a:rPr lang="bg-BG" dirty="0" err="1" smtClean="0">
                <a:latin typeface="Gabriola" pitchFamily="82" charset="0"/>
              </a:rPr>
              <a:t>population</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la</a:t>
            </a:r>
            <a:r>
              <a:rPr lang="bg-BG" dirty="0" smtClean="0">
                <a:latin typeface="Gabriola" pitchFamily="82" charset="0"/>
              </a:rPr>
              <a:t> </a:t>
            </a:r>
            <a:r>
              <a:rPr lang="bg-BG" dirty="0" err="1" smtClean="0">
                <a:latin typeface="Gabriola" pitchFamily="82" charset="0"/>
              </a:rPr>
              <a:t>guerre</a:t>
            </a:r>
            <a:r>
              <a:rPr lang="bg-BG" dirty="0" smtClean="0">
                <a:latin typeface="Gabriola" pitchFamily="82" charset="0"/>
              </a:rPr>
              <a:t> </a:t>
            </a:r>
            <a:r>
              <a:rPr lang="bg-BG" dirty="0" err="1" smtClean="0">
                <a:latin typeface="Gabriola" pitchFamily="82" charset="0"/>
              </a:rPr>
              <a:t>civile</a:t>
            </a:r>
            <a:r>
              <a:rPr lang="bg-BG" dirty="0" smtClean="0">
                <a:latin typeface="Gabriola" pitchFamily="82" charset="0"/>
              </a:rPr>
              <a:t> </a:t>
            </a:r>
            <a:r>
              <a:rPr lang="bg-BG" dirty="0" err="1" smtClean="0">
                <a:latin typeface="Gabriola" pitchFamily="82" charset="0"/>
              </a:rPr>
              <a:t>en</a:t>
            </a:r>
            <a:r>
              <a:rPr lang="bg-BG" dirty="0" smtClean="0">
                <a:latin typeface="Gabriola" pitchFamily="82" charset="0"/>
              </a:rPr>
              <a:t> </a:t>
            </a:r>
            <a:r>
              <a:rPr lang="bg-BG" dirty="0" err="1" smtClean="0">
                <a:latin typeface="Gabriola" pitchFamily="82" charset="0"/>
              </a:rPr>
              <a:t>Grèce</a:t>
            </a:r>
            <a:r>
              <a:rPr lang="bg-BG" dirty="0" smtClean="0">
                <a:latin typeface="Gabriola" pitchFamily="82" charset="0"/>
              </a:rPr>
              <a:t> </a:t>
            </a:r>
            <a:r>
              <a:rPr lang="bg-BG" dirty="0" err="1" smtClean="0">
                <a:latin typeface="Gabriola" pitchFamily="82" charset="0"/>
              </a:rPr>
              <a:t>et</a:t>
            </a:r>
            <a:r>
              <a:rPr lang="bg-BG" dirty="0" smtClean="0">
                <a:latin typeface="Gabriola" pitchFamily="82" charset="0"/>
              </a:rPr>
              <a:t> </a:t>
            </a:r>
            <a:r>
              <a:rPr lang="bg-BG" dirty="0" err="1" smtClean="0">
                <a:latin typeface="Gabriola" pitchFamily="82" charset="0"/>
              </a:rPr>
              <a:t>des</a:t>
            </a:r>
            <a:r>
              <a:rPr lang="bg-BG" dirty="0" smtClean="0">
                <a:latin typeface="Gabriola" pitchFamily="82" charset="0"/>
              </a:rPr>
              <a:t> </a:t>
            </a:r>
            <a:r>
              <a:rPr lang="bg-BG" dirty="0" err="1" smtClean="0">
                <a:latin typeface="Gabriola" pitchFamily="82" charset="0"/>
              </a:rPr>
              <a:t>maladies</a:t>
            </a:r>
            <a:r>
              <a:rPr lang="bg-BG" dirty="0" smtClean="0">
                <a:latin typeface="Gabriola" pitchFamily="82" charset="0"/>
              </a:rPr>
              <a:t> </a:t>
            </a:r>
            <a:r>
              <a:rPr lang="bg-BG" dirty="0" err="1" smtClean="0">
                <a:latin typeface="Gabriola" pitchFamily="82" charset="0"/>
              </a:rPr>
              <a:t>mortelles</a:t>
            </a:r>
            <a:r>
              <a:rPr lang="bg-BG" dirty="0" smtClean="0">
                <a:latin typeface="Gabriola" pitchFamily="82" charset="0"/>
              </a:rPr>
              <a:t>. </a:t>
            </a:r>
            <a:r>
              <a:rPr lang="bg-BG" dirty="0" err="1" smtClean="0">
                <a:latin typeface="Gabriola" pitchFamily="82" charset="0"/>
              </a:rPr>
              <a:t>On</a:t>
            </a:r>
            <a:r>
              <a:rPr lang="bg-BG" dirty="0" smtClean="0">
                <a:latin typeface="Gabriola" pitchFamily="82" charset="0"/>
              </a:rPr>
              <a:t> </a:t>
            </a:r>
            <a:r>
              <a:rPr lang="bg-BG" dirty="0" err="1" smtClean="0">
                <a:latin typeface="Gabriola" pitchFamily="82" charset="0"/>
              </a:rPr>
              <a:t>lui</a:t>
            </a:r>
            <a:r>
              <a:rPr lang="bg-BG" dirty="0" smtClean="0">
                <a:latin typeface="Gabriola" pitchFamily="82" charset="0"/>
              </a:rPr>
              <a:t> </a:t>
            </a:r>
            <a:r>
              <a:rPr lang="bg-BG" dirty="0" err="1" smtClean="0">
                <a:latin typeface="Gabriola" pitchFamily="82" charset="0"/>
              </a:rPr>
              <a:t>dit</a:t>
            </a:r>
            <a:r>
              <a:rPr lang="bg-BG" dirty="0" smtClean="0">
                <a:latin typeface="Gabriola" pitchFamily="82" charset="0"/>
              </a:rPr>
              <a:t> </a:t>
            </a:r>
            <a:r>
              <a:rPr lang="bg-BG" dirty="0" err="1" smtClean="0">
                <a:latin typeface="Gabriola" pitchFamily="82" charset="0"/>
              </a:rPr>
              <a:t>qu’il</a:t>
            </a:r>
            <a:r>
              <a:rPr lang="bg-BG" dirty="0" smtClean="0">
                <a:latin typeface="Gabriola" pitchFamily="82" charset="0"/>
              </a:rPr>
              <a:t> </a:t>
            </a:r>
            <a:r>
              <a:rPr lang="bg-BG" dirty="0" err="1" smtClean="0">
                <a:latin typeface="Gabriola" pitchFamily="82" charset="0"/>
              </a:rPr>
              <a:t>était</a:t>
            </a:r>
            <a:r>
              <a:rPr lang="bg-BG" dirty="0" smtClean="0">
                <a:latin typeface="Gabriola" pitchFamily="82" charset="0"/>
              </a:rPr>
              <a:t> </a:t>
            </a:r>
            <a:r>
              <a:rPr lang="bg-BG" dirty="0" err="1" smtClean="0">
                <a:latin typeface="Gabriola" pitchFamily="82" charset="0"/>
              </a:rPr>
              <a:t>nécessaire</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rétablir</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Jeux</a:t>
            </a:r>
            <a:r>
              <a:rPr lang="bg-BG" dirty="0" smtClean="0">
                <a:latin typeface="Gabriola" pitchFamily="82" charset="0"/>
              </a:rPr>
              <a:t> </a:t>
            </a:r>
            <a:r>
              <a:rPr lang="bg-BG" dirty="0" err="1" smtClean="0">
                <a:latin typeface="Gabriola" pitchFamily="82" charset="0"/>
              </a:rPr>
              <a:t>Olympiques</a:t>
            </a:r>
            <a:r>
              <a:rPr lang="bg-BG" dirty="0" smtClean="0">
                <a:latin typeface="Gabriola" pitchFamily="82" charset="0"/>
              </a:rPr>
              <a:t>. </a:t>
            </a: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7170" name="Picture 2" descr="http://img.over-blog.com/300x286/4/00/72/32/photo-blog/blog-photos-N-3/photo-blog--5-/photo-blog--6-/photo-blog-7/photo-blog-8/photo-blog-9/photo-blog-10/pythie.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76056" y="1844824"/>
            <a:ext cx="3600400" cy="343978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smtClean="0">
                <a:latin typeface="Blackadder ITC" pitchFamily="82" charset="0"/>
              </a:rPr>
              <a:t>“</a:t>
            </a:r>
            <a:r>
              <a:rPr lang="de-DE" dirty="0" smtClean="0">
                <a:latin typeface="Blackadder ITC" pitchFamily="82" charset="0"/>
              </a:rPr>
              <a:t>Il </a:t>
            </a:r>
            <a:r>
              <a:rPr lang="de-DE" dirty="0" err="1" smtClean="0">
                <a:latin typeface="Blackadder ITC" pitchFamily="82" charset="0"/>
              </a:rPr>
              <a:t>était</a:t>
            </a:r>
            <a:r>
              <a:rPr lang="de-DE" dirty="0" smtClean="0">
                <a:latin typeface="Blackadder ITC" pitchFamily="82" charset="0"/>
              </a:rPr>
              <a:t> </a:t>
            </a:r>
            <a:r>
              <a:rPr lang="de-DE" dirty="0" err="1" smtClean="0">
                <a:latin typeface="Blackadder ITC" pitchFamily="82" charset="0"/>
              </a:rPr>
              <a:t>une</a:t>
            </a:r>
            <a:r>
              <a:rPr lang="de-DE" dirty="0" smtClean="0">
                <a:latin typeface="Blackadder ITC" pitchFamily="82" charset="0"/>
              </a:rPr>
              <a:t> </a:t>
            </a:r>
            <a:r>
              <a:rPr lang="de-DE" dirty="0" err="1" smtClean="0">
                <a:latin typeface="Blackadder ITC" pitchFamily="82" charset="0"/>
              </a:rPr>
              <a:t>fois</a:t>
            </a:r>
            <a:r>
              <a:rPr lang="de-DE" dirty="0" smtClean="0">
                <a:latin typeface="Blackadder ITC" pitchFamily="82" charset="0"/>
              </a:rPr>
              <a:t>…</a:t>
            </a:r>
            <a:r>
              <a:rPr lang="en-US" dirty="0" smtClean="0">
                <a:latin typeface="Blackadder ITC" pitchFamily="82" charset="0"/>
              </a:rPr>
              <a:t>”</a:t>
            </a:r>
            <a:endParaRPr lang="bg-BG" dirty="0"/>
          </a:p>
        </p:txBody>
      </p:sp>
      <p:sp>
        <p:nvSpPr>
          <p:cNvPr id="3" name="Контейнер за съдържание 2"/>
          <p:cNvSpPr>
            <a:spLocks noGrp="1"/>
          </p:cNvSpPr>
          <p:nvPr>
            <p:ph idx="1"/>
          </p:nvPr>
        </p:nvSpPr>
        <p:spPr>
          <a:xfrm>
            <a:off x="3779912" y="1600200"/>
            <a:ext cx="4906888" cy="4525963"/>
          </a:xfrm>
        </p:spPr>
        <p:txBody>
          <a:bodyPr>
            <a:normAutofit/>
          </a:bodyPr>
          <a:lstStyle/>
          <a:p>
            <a:pPr>
              <a:buNone/>
            </a:pPr>
            <a:r>
              <a:rPr lang="en-US" dirty="0" smtClean="0"/>
              <a:t>	</a:t>
            </a:r>
            <a:r>
              <a:rPr lang="bg-BG" dirty="0" smtClean="0">
                <a:latin typeface="Gabriola" pitchFamily="82" charset="0"/>
              </a:rPr>
              <a:t> </a:t>
            </a:r>
            <a:r>
              <a:rPr lang="en-US" dirty="0" err="1">
                <a:latin typeface="Gabriola" pitchFamily="82" charset="0"/>
              </a:rPr>
              <a:t>L</a:t>
            </a:r>
            <a:r>
              <a:rPr lang="bg-BG" dirty="0" smtClean="0">
                <a:latin typeface="Gabriola" pitchFamily="82" charset="0"/>
              </a:rPr>
              <a:t>a </a:t>
            </a:r>
            <a:r>
              <a:rPr lang="bg-BG" dirty="0" err="1" smtClean="0">
                <a:latin typeface="Gabriola" pitchFamily="82" charset="0"/>
              </a:rPr>
              <a:t>même</a:t>
            </a:r>
            <a:r>
              <a:rPr lang="bg-BG" dirty="0" smtClean="0">
                <a:latin typeface="Gabriola" pitchFamily="82" charset="0"/>
              </a:rPr>
              <a:t> </a:t>
            </a:r>
            <a:r>
              <a:rPr lang="bg-BG" dirty="0" err="1" smtClean="0">
                <a:latin typeface="Gabriola" pitchFamily="82" charset="0"/>
              </a:rPr>
              <a:t>année</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rois</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Sparte</a:t>
            </a:r>
            <a:r>
              <a:rPr lang="bg-BG" dirty="0" smtClean="0">
                <a:latin typeface="Gabriola" pitchFamily="82" charset="0"/>
              </a:rPr>
              <a:t>, </a:t>
            </a:r>
            <a:r>
              <a:rPr lang="bg-BG" dirty="0" err="1" smtClean="0">
                <a:latin typeface="Gabriola" pitchFamily="82" charset="0"/>
              </a:rPr>
              <a:t>Elis</a:t>
            </a:r>
            <a:r>
              <a:rPr lang="bg-BG" dirty="0" smtClean="0">
                <a:latin typeface="Gabriola" pitchFamily="82" charset="0"/>
              </a:rPr>
              <a:t> </a:t>
            </a:r>
            <a:r>
              <a:rPr lang="bg-BG" dirty="0" err="1" smtClean="0">
                <a:latin typeface="Gabriola" pitchFamily="82" charset="0"/>
              </a:rPr>
              <a:t>et</a:t>
            </a:r>
            <a:r>
              <a:rPr lang="bg-BG" dirty="0" smtClean="0">
                <a:latin typeface="Gabriola" pitchFamily="82" charset="0"/>
              </a:rPr>
              <a:t> </a:t>
            </a:r>
            <a:r>
              <a:rPr lang="bg-BG" dirty="0" err="1" smtClean="0">
                <a:latin typeface="Gabriola" pitchFamily="82" charset="0"/>
              </a:rPr>
              <a:t>Pise</a:t>
            </a:r>
            <a:r>
              <a:rPr lang="bg-BG" dirty="0" smtClean="0">
                <a:latin typeface="Gabriola" pitchFamily="82" charset="0"/>
              </a:rPr>
              <a:t> </a:t>
            </a:r>
            <a:r>
              <a:rPr lang="bg-BG" dirty="0" err="1" smtClean="0">
                <a:latin typeface="Gabriola" pitchFamily="82" charset="0"/>
              </a:rPr>
              <a:t>avait</a:t>
            </a:r>
            <a:r>
              <a:rPr lang="bg-BG" dirty="0" smtClean="0">
                <a:latin typeface="Gabriola" pitchFamily="82" charset="0"/>
              </a:rPr>
              <a:t> </a:t>
            </a:r>
            <a:r>
              <a:rPr lang="bg-BG" dirty="0" err="1" smtClean="0">
                <a:latin typeface="Gabriola" pitchFamily="82" charset="0"/>
              </a:rPr>
              <a:t>conclu</a:t>
            </a:r>
            <a:r>
              <a:rPr lang="bg-BG" dirty="0" smtClean="0">
                <a:latin typeface="Gabriola" pitchFamily="82" charset="0"/>
              </a:rPr>
              <a:t> </a:t>
            </a:r>
            <a:r>
              <a:rPr lang="bg-BG" dirty="0" err="1" smtClean="0">
                <a:latin typeface="Gabriola" pitchFamily="82" charset="0"/>
              </a:rPr>
              <a:t>une</a:t>
            </a:r>
            <a:r>
              <a:rPr lang="bg-BG" dirty="0" smtClean="0">
                <a:latin typeface="Gabriola" pitchFamily="82" charset="0"/>
              </a:rPr>
              <a:t> </a:t>
            </a:r>
            <a:r>
              <a:rPr lang="bg-BG" dirty="0" err="1" smtClean="0">
                <a:latin typeface="Gabriola" pitchFamily="82" charset="0"/>
              </a:rPr>
              <a:t>trêve</a:t>
            </a:r>
            <a:r>
              <a:rPr lang="bg-BG" dirty="0" smtClean="0">
                <a:latin typeface="Gabriola" pitchFamily="82" charset="0"/>
              </a:rPr>
              <a:t> </a:t>
            </a:r>
            <a:r>
              <a:rPr lang="bg-BG" dirty="0" err="1" smtClean="0">
                <a:latin typeface="Gabriola" pitchFamily="82" charset="0"/>
              </a:rPr>
              <a:t>sacrée</a:t>
            </a:r>
            <a:r>
              <a:rPr lang="bg-BG" dirty="0" smtClean="0">
                <a:latin typeface="Gabriola" pitchFamily="82" charset="0"/>
              </a:rPr>
              <a:t> </a:t>
            </a:r>
            <a:r>
              <a:rPr lang="bg-BG" dirty="0" err="1" smtClean="0">
                <a:latin typeface="Gabriola" pitchFamily="82" charset="0"/>
              </a:rPr>
              <a:t>entre</a:t>
            </a:r>
            <a:r>
              <a:rPr lang="bg-BG" dirty="0" smtClean="0">
                <a:latin typeface="Gabriola" pitchFamily="82" charset="0"/>
              </a:rPr>
              <a:t>. </a:t>
            </a:r>
            <a:r>
              <a:rPr lang="bg-BG" dirty="0" err="1" smtClean="0">
                <a:latin typeface="Gabriola" pitchFamily="82" charset="0"/>
              </a:rPr>
              <a:t>Ils</a:t>
            </a:r>
            <a:r>
              <a:rPr lang="bg-BG" dirty="0" smtClean="0">
                <a:latin typeface="Gabriola" pitchFamily="82" charset="0"/>
              </a:rPr>
              <a:t> </a:t>
            </a:r>
            <a:r>
              <a:rPr lang="bg-BG" dirty="0" err="1" smtClean="0">
                <a:latin typeface="Gabriola" pitchFamily="82" charset="0"/>
              </a:rPr>
              <a:t>ont</a:t>
            </a:r>
            <a:r>
              <a:rPr lang="bg-BG" dirty="0" smtClean="0">
                <a:latin typeface="Gabriola" pitchFamily="82" charset="0"/>
              </a:rPr>
              <a:t> </a:t>
            </a:r>
            <a:r>
              <a:rPr lang="bg-BG" dirty="0" err="1" smtClean="0">
                <a:latin typeface="Gabriola" pitchFamily="82" charset="0"/>
              </a:rPr>
              <a:t>proclamé</a:t>
            </a:r>
            <a:r>
              <a:rPr lang="bg-BG" dirty="0" smtClean="0">
                <a:latin typeface="Gabriola" pitchFamily="82" charset="0"/>
              </a:rPr>
              <a:t> </a:t>
            </a:r>
            <a:r>
              <a:rPr lang="bg-BG" dirty="0" err="1" smtClean="0">
                <a:latin typeface="Gabriola" pitchFamily="82" charset="0"/>
              </a:rPr>
              <a:t>un</a:t>
            </a:r>
            <a:r>
              <a:rPr lang="bg-BG" dirty="0" smtClean="0">
                <a:latin typeface="Gabriola" pitchFamily="82" charset="0"/>
              </a:rPr>
              <a:t> </a:t>
            </a:r>
            <a:r>
              <a:rPr lang="bg-BG" dirty="0" err="1" smtClean="0">
                <a:latin typeface="Gabriola" pitchFamily="82" charset="0"/>
              </a:rPr>
              <a:t>mois</a:t>
            </a:r>
            <a:r>
              <a:rPr lang="bg-BG" dirty="0" smtClean="0">
                <a:latin typeface="Gabriola" pitchFamily="82" charset="0"/>
              </a:rPr>
              <a:t> </a:t>
            </a:r>
            <a:r>
              <a:rPr lang="bg-BG" dirty="0" err="1" smtClean="0">
                <a:latin typeface="Gabriola" pitchFamily="82" charset="0"/>
              </a:rPr>
              <a:t>saint</a:t>
            </a:r>
            <a:r>
              <a:rPr lang="bg-BG" dirty="0" smtClean="0">
                <a:latin typeface="Gabriola" pitchFamily="82" charset="0"/>
              </a:rPr>
              <a:t> </a:t>
            </a:r>
            <a:r>
              <a:rPr lang="bg-BG" dirty="0" err="1" smtClean="0">
                <a:latin typeface="Gabriola" pitchFamily="82" charset="0"/>
              </a:rPr>
              <a:t>spécialement</a:t>
            </a:r>
            <a:r>
              <a:rPr lang="bg-BG" dirty="0" smtClean="0">
                <a:latin typeface="Gabriola" pitchFamily="82" charset="0"/>
              </a:rPr>
              <a:t> </a:t>
            </a:r>
            <a:r>
              <a:rPr lang="bg-BG" dirty="0" err="1" smtClean="0">
                <a:latin typeface="Gabriola" pitchFamily="82" charset="0"/>
              </a:rPr>
              <a:t>pour</a:t>
            </a:r>
            <a:r>
              <a:rPr lang="bg-BG" dirty="0" smtClean="0">
                <a:latin typeface="Gabriola" pitchFamily="82" charset="0"/>
              </a:rPr>
              <a:t> </a:t>
            </a:r>
            <a:r>
              <a:rPr lang="bg-BG" dirty="0" err="1" smtClean="0">
                <a:latin typeface="Gabriola" pitchFamily="82" charset="0"/>
              </a:rPr>
              <a:t>des</a:t>
            </a:r>
            <a:r>
              <a:rPr lang="bg-BG" dirty="0" smtClean="0">
                <a:latin typeface="Gabriola" pitchFamily="82" charset="0"/>
              </a:rPr>
              <a:t> </a:t>
            </a:r>
            <a:r>
              <a:rPr lang="en-US" dirty="0" err="1" smtClean="0">
                <a:latin typeface="Gabriola" pitchFamily="82" charset="0"/>
              </a:rPr>
              <a:t>J</a:t>
            </a:r>
            <a:r>
              <a:rPr lang="bg-BG" dirty="0" err="1" smtClean="0">
                <a:latin typeface="Gabriola" pitchFamily="82" charset="0"/>
              </a:rPr>
              <a:t>eux</a:t>
            </a:r>
            <a:r>
              <a:rPr lang="bg-BG" dirty="0" smtClean="0">
                <a:latin typeface="Gabriola" pitchFamily="82" charset="0"/>
              </a:rPr>
              <a:t>. </a:t>
            </a:r>
            <a:r>
              <a:rPr lang="en-US" dirty="0" smtClean="0">
                <a:latin typeface="Gabriola" pitchFamily="82" charset="0"/>
              </a:rPr>
              <a:t>Pendant</a:t>
            </a:r>
            <a:r>
              <a:rPr lang="bg-BG" dirty="0" smtClean="0">
                <a:latin typeface="Gabriola" pitchFamily="82" charset="0"/>
              </a:rPr>
              <a:t> </a:t>
            </a:r>
            <a:r>
              <a:rPr lang="bg-BG" dirty="0" err="1" smtClean="0">
                <a:latin typeface="Gabriola" pitchFamily="82" charset="0"/>
              </a:rPr>
              <a:t>ces</a:t>
            </a:r>
            <a:r>
              <a:rPr lang="bg-BG" dirty="0" smtClean="0">
                <a:latin typeface="Gabriola" pitchFamily="82" charset="0"/>
              </a:rPr>
              <a:t> </a:t>
            </a:r>
            <a:r>
              <a:rPr lang="bg-BG" dirty="0" err="1" smtClean="0">
                <a:latin typeface="Gabriola" pitchFamily="82" charset="0"/>
              </a:rPr>
              <a:t>siècles</a:t>
            </a:r>
            <a:r>
              <a:rPr lang="en-US" dirty="0" smtClean="0">
                <a:latin typeface="Gabriola" pitchFamily="82" charset="0"/>
              </a:rPr>
              <a:t> </a:t>
            </a:r>
            <a:r>
              <a:rPr lang="bg-BG" dirty="0" err="1" smtClean="0">
                <a:latin typeface="Gabriola" pitchFamily="82" charset="0"/>
              </a:rPr>
              <a:t>et</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luttes</a:t>
            </a:r>
            <a:r>
              <a:rPr lang="bg-BG" dirty="0" smtClean="0">
                <a:latin typeface="Gabriola" pitchFamily="82" charset="0"/>
              </a:rPr>
              <a:t> </a:t>
            </a:r>
            <a:r>
              <a:rPr lang="bg-BG" dirty="0" err="1" smtClean="0">
                <a:latin typeface="Gabriola" pitchFamily="82" charset="0"/>
              </a:rPr>
              <a:t>constantes</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hostilités</a:t>
            </a:r>
            <a:r>
              <a:rPr lang="bg-BG" dirty="0" smtClean="0">
                <a:latin typeface="Gabriola" pitchFamily="82" charset="0"/>
              </a:rPr>
              <a:t> </a:t>
            </a:r>
            <a:r>
              <a:rPr lang="bg-BG" dirty="0" err="1" smtClean="0">
                <a:latin typeface="Gabriola" pitchFamily="82" charset="0"/>
              </a:rPr>
              <a:t>ont</a:t>
            </a:r>
            <a:r>
              <a:rPr lang="bg-BG" dirty="0" smtClean="0">
                <a:latin typeface="Gabriola" pitchFamily="82" charset="0"/>
              </a:rPr>
              <a:t> </a:t>
            </a:r>
            <a:r>
              <a:rPr lang="bg-BG" dirty="0" err="1" smtClean="0">
                <a:latin typeface="Gabriola" pitchFamily="82" charset="0"/>
              </a:rPr>
              <a:t>pris</a:t>
            </a:r>
            <a:r>
              <a:rPr lang="bg-BG" dirty="0" smtClean="0">
                <a:latin typeface="Gabriola" pitchFamily="82" charset="0"/>
              </a:rPr>
              <a:t> </a:t>
            </a:r>
            <a:r>
              <a:rPr lang="bg-BG" dirty="0" err="1" smtClean="0">
                <a:latin typeface="Gabriola" pitchFamily="82" charset="0"/>
              </a:rPr>
              <a:t>fin</a:t>
            </a:r>
            <a:r>
              <a:rPr lang="bg-BG" dirty="0" smtClean="0">
                <a:latin typeface="Gabriola" pitchFamily="82" charset="0"/>
              </a:rPr>
              <a:t> </a:t>
            </a:r>
            <a:r>
              <a:rPr lang="bg-BG" dirty="0" err="1" smtClean="0">
                <a:latin typeface="Gabriola" pitchFamily="82" charset="0"/>
              </a:rPr>
              <a:t>au</a:t>
            </a:r>
            <a:r>
              <a:rPr lang="bg-BG" dirty="0" smtClean="0">
                <a:latin typeface="Gabriola" pitchFamily="82" charset="0"/>
              </a:rPr>
              <a:t> </a:t>
            </a:r>
            <a:r>
              <a:rPr lang="bg-BG" dirty="0" err="1" smtClean="0">
                <a:latin typeface="Gabriola" pitchFamily="82" charset="0"/>
              </a:rPr>
              <a:t>moins</a:t>
            </a:r>
            <a:r>
              <a:rPr lang="bg-BG" dirty="0" smtClean="0">
                <a:latin typeface="Gabriola" pitchFamily="82" charset="0"/>
              </a:rPr>
              <a:t> </a:t>
            </a:r>
            <a:r>
              <a:rPr lang="bg-BG" dirty="0" err="1" smtClean="0">
                <a:latin typeface="Gabriola" pitchFamily="82" charset="0"/>
              </a:rPr>
              <a:t>une</a:t>
            </a:r>
            <a:r>
              <a:rPr lang="bg-BG" dirty="0" smtClean="0">
                <a:latin typeface="Gabriola" pitchFamily="82" charset="0"/>
              </a:rPr>
              <a:t> </a:t>
            </a:r>
            <a:r>
              <a:rPr lang="bg-BG" dirty="0" err="1" smtClean="0">
                <a:latin typeface="Gabriola" pitchFamily="82" charset="0"/>
              </a:rPr>
              <a:t>fois</a:t>
            </a:r>
            <a:r>
              <a:rPr lang="bg-BG" dirty="0" smtClean="0">
                <a:latin typeface="Gabriola" pitchFamily="82" charset="0"/>
              </a:rPr>
              <a:t> </a:t>
            </a:r>
            <a:r>
              <a:rPr lang="bg-BG" dirty="0" err="1" smtClean="0">
                <a:latin typeface="Gabriola" pitchFamily="82" charset="0"/>
              </a:rPr>
              <a:t>tous</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quatre</a:t>
            </a:r>
            <a:r>
              <a:rPr lang="bg-BG" dirty="0" smtClean="0">
                <a:latin typeface="Gabriola" pitchFamily="82" charset="0"/>
              </a:rPr>
              <a:t> </a:t>
            </a:r>
            <a:r>
              <a:rPr lang="bg-BG" dirty="0" err="1" smtClean="0">
                <a:latin typeface="Gabriola" pitchFamily="82" charset="0"/>
              </a:rPr>
              <a:t>ans</a:t>
            </a:r>
            <a:r>
              <a:rPr lang="bg-BG" dirty="0" smtClean="0">
                <a:latin typeface="Gabriola" pitchFamily="82" charset="0"/>
              </a:rPr>
              <a:t>. </a:t>
            </a: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6146" name="Picture 2" descr="http://www.lesgeantsdolympie.com/admin/img/68.jpg"/>
          <p:cNvPicPr>
            <a:picLocks noChangeAspect="1" noChangeArrowheads="1"/>
          </p:cNvPicPr>
          <p:nvPr/>
        </p:nvPicPr>
        <p:blipFill>
          <a:blip r:embed="rId4" cstate="print">
            <a:clrChange>
              <a:clrFrom>
                <a:srgbClr val="F8FEFE"/>
              </a:clrFrom>
              <a:clrTo>
                <a:srgbClr val="F8FEFE">
                  <a:alpha val="0"/>
                </a:srgbClr>
              </a:clrTo>
            </a:clrChange>
          </a:blip>
          <a:srcRect/>
          <a:stretch>
            <a:fillRect/>
          </a:stretch>
        </p:blipFill>
        <p:spPr bwMode="auto">
          <a:xfrm>
            <a:off x="0" y="1556792"/>
            <a:ext cx="4355975" cy="468052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970</TotalTime>
  <Words>273</Words>
  <Application>Microsoft Office PowerPoint</Application>
  <PresentationFormat>Προβολή στην οθόνη (4:3)</PresentationFormat>
  <Paragraphs>62</Paragraphs>
  <Slides>24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Office тема</vt:lpstr>
      <vt:lpstr>Les Jeux Olympiques  de L'Antiquité </vt:lpstr>
      <vt:lpstr>“Teneur </vt:lpstr>
      <vt:lpstr>“Il était une fois…”</vt:lpstr>
      <vt:lpstr>“Il était une fois…”</vt:lpstr>
      <vt:lpstr>“Il était une fois…”</vt:lpstr>
      <vt:lpstr>“Il était une fois…”</vt:lpstr>
      <vt:lpstr>“Il était une fois…”</vt:lpstr>
      <vt:lpstr>“Il était une fois…”</vt:lpstr>
      <vt:lpstr>“Il était une fois…”</vt:lpstr>
      <vt:lpstr>“Il était une fois…”</vt:lpstr>
      <vt:lpstr>Les Jeux Olympiques de l’Antiquité</vt:lpstr>
      <vt:lpstr>Les Jeux Olympiques de l’Antiquité</vt:lpstr>
      <vt:lpstr>Les Jeux Olympiques de l’Antiquité</vt:lpstr>
      <vt:lpstr>Les Jeux Olympiques de l’Antiquité</vt:lpstr>
      <vt:lpstr>Les Jeux Olympiques de l’Antiquité</vt:lpstr>
      <vt:lpstr>Les Jeux Olympiques de l’Antiquité</vt:lpstr>
      <vt:lpstr>La naissance des jeux olympiques modernes</vt:lpstr>
      <vt:lpstr>La naissance des jeux olympiques modernes</vt:lpstr>
      <vt:lpstr>La naissance des jeux olympiques modernes</vt:lpstr>
      <vt:lpstr>La naissance des jeux olympiques modernes</vt:lpstr>
      <vt:lpstr>Faits curieux </vt:lpstr>
      <vt:lpstr>Faits curieux</vt:lpstr>
      <vt:lpstr>Διαφάνεια 23</vt:lpstr>
      <vt:lpstr>Conception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Jeux Olympiques  de L'Antiquité</dc:title>
  <dc:creator>MAGI</dc:creator>
  <cp:lastModifiedBy>Kleo</cp:lastModifiedBy>
  <cp:revision>13</cp:revision>
  <dcterms:created xsi:type="dcterms:W3CDTF">2015-11-21T11:00:00Z</dcterms:created>
  <dcterms:modified xsi:type="dcterms:W3CDTF">2016-05-25T19:17:04Z</dcterms:modified>
</cp:coreProperties>
</file>