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6" r:id="rId4"/>
    <p:sldId id="273" r:id="rId5"/>
    <p:sldId id="270" r:id="rId6"/>
    <p:sldId id="257" r:id="rId7"/>
    <p:sldId id="261" r:id="rId8"/>
    <p:sldId id="260" r:id="rId9"/>
    <p:sldId id="259" r:id="rId10"/>
    <p:sldId id="263" r:id="rId11"/>
    <p:sldId id="279" r:id="rId12"/>
    <p:sldId id="281" r:id="rId13"/>
    <p:sldId id="276" r:id="rId14"/>
    <p:sldId id="282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70" autoAdjust="0"/>
    <p:restoredTop sz="94660"/>
  </p:normalViewPr>
  <p:slideViewPr>
    <p:cSldViewPr>
      <p:cViewPr varScale="1">
        <p:scale>
          <a:sx n="86" d="100"/>
          <a:sy n="86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49A8-E16C-4600-970A-3A0B67D6AB35}" type="datetimeFigureOut">
              <a:rPr lang="de-DE" smtClean="0"/>
              <a:pPr/>
              <a:t>29.03.2017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654E-063F-4719-B6B8-33D0DD6A3E6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49A8-E16C-4600-970A-3A0B67D6AB35}" type="datetimeFigureOut">
              <a:rPr lang="de-DE" smtClean="0"/>
              <a:pPr/>
              <a:t>29.03.2017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654E-063F-4719-B6B8-33D0DD6A3E6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49A8-E16C-4600-970A-3A0B67D6AB35}" type="datetimeFigureOut">
              <a:rPr lang="de-DE" smtClean="0"/>
              <a:pPr/>
              <a:t>29.03.2017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654E-063F-4719-B6B8-33D0DD6A3E6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49A8-E16C-4600-970A-3A0B67D6AB35}" type="datetimeFigureOut">
              <a:rPr lang="de-DE" smtClean="0"/>
              <a:pPr/>
              <a:t>29.03.2017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654E-063F-4719-B6B8-33D0DD6A3E6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49A8-E16C-4600-970A-3A0B67D6AB35}" type="datetimeFigureOut">
              <a:rPr lang="de-DE" smtClean="0"/>
              <a:pPr/>
              <a:t>29.03.2017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654E-063F-4719-B6B8-33D0DD6A3E6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49A8-E16C-4600-970A-3A0B67D6AB35}" type="datetimeFigureOut">
              <a:rPr lang="de-DE" smtClean="0"/>
              <a:pPr/>
              <a:t>29.03.2017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654E-063F-4719-B6B8-33D0DD6A3E6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49A8-E16C-4600-970A-3A0B67D6AB35}" type="datetimeFigureOut">
              <a:rPr lang="de-DE" smtClean="0"/>
              <a:pPr/>
              <a:t>29.03.2017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654E-063F-4719-B6B8-33D0DD6A3E6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49A8-E16C-4600-970A-3A0B67D6AB35}" type="datetimeFigureOut">
              <a:rPr lang="de-DE" smtClean="0"/>
              <a:pPr/>
              <a:t>29.03.2017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654E-063F-4719-B6B8-33D0DD6A3E6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49A8-E16C-4600-970A-3A0B67D6AB35}" type="datetimeFigureOut">
              <a:rPr lang="de-DE" smtClean="0"/>
              <a:pPr/>
              <a:t>29.03.2017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654E-063F-4719-B6B8-33D0DD6A3E6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49A8-E16C-4600-970A-3A0B67D6AB35}" type="datetimeFigureOut">
              <a:rPr lang="de-DE" smtClean="0"/>
              <a:pPr/>
              <a:t>29.03.2017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654E-063F-4719-B6B8-33D0DD6A3E6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49A8-E16C-4600-970A-3A0B67D6AB35}" type="datetimeFigureOut">
              <a:rPr lang="de-DE" smtClean="0"/>
              <a:pPr/>
              <a:t>29.03.2017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654E-063F-4719-B6B8-33D0DD6A3E6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949A8-E16C-4600-970A-3A0B67D6AB35}" type="datetimeFigureOut">
              <a:rPr lang="de-DE" smtClean="0"/>
              <a:pPr/>
              <a:t>29.03.2017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9654E-063F-4719-B6B8-33D0DD6A3E6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upload.wikimedia.org/wikipedia/commons/0/0d/Blason_Marseille.sv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de/url?sa=i&amp;rct=j&amp;q=&amp;esrc=s&amp;source=images&amp;cd=&amp;cad=rja&amp;uact=8&amp;ved=0ahUKEwizyKyfqNHSAhXI0xoKHQPADcwQjRwIBw&amp;url=http://de.france.fr/de/sehenswert/mucem-museum-der-zivilisationen-europas-und-mittelmeers-marseille&amp;psig=AFQjCNFnldxjEfEsrbJSNp3vVgTfYtF1_Q&amp;ust=1489420060516975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e.wikipedia.org/wiki/Alter_Hafen_(Marseille)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url?sa=i&amp;rct=j&amp;q=&amp;esrc=s&amp;source=images&amp;cd=&amp;cad=rja&amp;uact=8&amp;ved=0ahUKEwjXn8yartHSAhXHSRoKHQ3tAtUQjRwIBw&amp;url=https://www.provenceinwortundbild.de/departements-provence/bouches-du-rhone/marseille-1/&amp;psig=AFQjCNGiVAX7osqXog6kIXpB6UO14kZ5cw&amp;ust=1489421651084035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hyperlink" Target="https://www.google.de/url?sa=i&amp;rct=j&amp;q=&amp;esrc=s&amp;source=images&amp;cd=&amp;cad=rja&amp;uact=8&amp;ved=0ahUKEwiO6cy4stHSAhWEtBoKHZHBCN4QjRwIBw&amp;url=https://de.wikipedia.org/wiki/Marseille&amp;psig=AFQjCNFYRkRiX4l2S7eQ8iwpe34pVvbGbw&amp;ust=1489422664121609" TargetMode="Externa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2290" name="Picture 2" descr="http://de.france.fr/sites/default/files/imagecache/ATF_Image_Phototheque/5438_marseille_patrice_aguil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7943496" cy="4299314"/>
          </a:xfrm>
          <a:prstGeom prst="rect">
            <a:avLst/>
          </a:prstGeom>
          <a:noFill/>
        </p:spPr>
      </p:pic>
      <p:pic>
        <p:nvPicPr>
          <p:cNvPr id="9218" name="Picture 2" descr="http://media4.picsearch.com/is?KyANCKbaPTLUf5ueW3OaSMUjUSPbUGlYAmuUE9YCVB0&amp;height=1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2133600" cy="1600200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3113459" y="714356"/>
            <a:ext cx="29170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dirty="0" smtClean="0"/>
              <a:t>Marseilles</a:t>
            </a:r>
            <a:endParaRPr lang="de-DE" sz="4400" dirty="0"/>
          </a:p>
        </p:txBody>
      </p:sp>
      <p:pic>
        <p:nvPicPr>
          <p:cNvPr id="7" name="Picture 12" descr="Datei:Blason Marseille.sv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214290"/>
            <a:ext cx="1500198" cy="18025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Museum – „</a:t>
            </a:r>
            <a:r>
              <a:rPr lang="de-DE" dirty="0" err="1" smtClean="0"/>
              <a:t>MuCEM</a:t>
            </a:r>
            <a:r>
              <a:rPr lang="de-DE" dirty="0" smtClean="0"/>
              <a:t>“</a:t>
            </a:r>
            <a:endParaRPr lang="de-DE" dirty="0"/>
          </a:p>
        </p:txBody>
      </p:sp>
      <p:pic>
        <p:nvPicPr>
          <p:cNvPr id="20482" name="Picture 2" descr="Bildergebnis für MuCEM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428736"/>
            <a:ext cx="7486650" cy="49720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00428" y="-142900"/>
            <a:ext cx="14630400" cy="730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 smtClean="0"/>
              <a:t/>
            </a:r>
            <a:br>
              <a:rPr lang="de-DE" sz="6000" dirty="0" smtClean="0"/>
            </a:br>
            <a:r>
              <a:rPr lang="de-DE" sz="6000" dirty="0" smtClean="0"/>
              <a:t>Source </a:t>
            </a:r>
            <a:r>
              <a:rPr lang="de-DE" sz="6000" dirty="0" err="1" smtClean="0"/>
              <a:t>list</a:t>
            </a:r>
            <a:r>
              <a:rPr lang="de-DE" sz="6000" dirty="0" smtClean="0"/>
              <a:t> </a:t>
            </a:r>
            <a:br>
              <a:rPr lang="de-DE" sz="6000" dirty="0" smtClean="0"/>
            </a:br>
            <a:endParaRPr lang="de-DE" sz="6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internet</a:t>
            </a:r>
            <a:r>
              <a:rPr lang="de-DE" dirty="0" smtClean="0"/>
              <a:t> (</a:t>
            </a:r>
            <a:r>
              <a:rPr lang="de-DE" dirty="0" err="1" smtClean="0"/>
              <a:t>wikipedia</a:t>
            </a:r>
            <a:r>
              <a:rPr lang="de-DE" dirty="0" smtClean="0"/>
              <a:t>)</a:t>
            </a:r>
          </a:p>
          <a:p>
            <a:r>
              <a:rPr lang="en-US" dirty="0" smtClean="0">
                <a:hlinkClick r:id="rId2"/>
              </a:rPr>
              <a:t>https://de.wikipedia.org/wiki/Alter_Hafen_(Marseille)</a:t>
            </a:r>
            <a:r>
              <a:rPr lang="en-US" dirty="0" smtClean="0"/>
              <a:t>,</a:t>
            </a:r>
          </a:p>
          <a:p>
            <a:r>
              <a:rPr lang="en-US" dirty="0" smtClean="0"/>
              <a:t>https://de.wikipedia.org/wiki/Notre-Dame_de_la_Garde, </a:t>
            </a:r>
          </a:p>
          <a:p>
            <a:r>
              <a:rPr lang="en-US" dirty="0" smtClean="0"/>
              <a:t>https://de.wikipedia.org/wiki/Marseille,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 spd="med">
    <p:pull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48" y="5000636"/>
            <a:ext cx="6564340" cy="12144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600" dirty="0" smtClean="0"/>
              <a:t>I am looking forward to visiting Marseilles</a:t>
            </a:r>
            <a:endParaRPr lang="de-DE" sz="36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15074" y="5367338"/>
            <a:ext cx="1063614" cy="804862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5" name="Picture 8" descr="http://media4.picsearch.com/is?yHDtVCfAETiXodAdrYBPAlcLH6KVGq3dxS2qHftgVXY&amp;height=25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47" r="147"/>
          <a:stretch>
            <a:fillRect/>
          </a:stretch>
        </p:blipFill>
        <p:spPr bwMode="auto">
          <a:xfrm>
            <a:off x="857224" y="928670"/>
            <a:ext cx="5486400" cy="4114800"/>
          </a:xfrm>
          <a:prstGeom prst="rect">
            <a:avLst/>
          </a:prstGeom>
          <a:noFill/>
        </p:spPr>
      </p:pic>
      <p:pic>
        <p:nvPicPr>
          <p:cNvPr id="6" name="Picture 4" descr="Bildergebnis für panier viertel marseill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89357">
            <a:off x="5857884" y="428604"/>
            <a:ext cx="3071834" cy="3190250"/>
          </a:xfrm>
          <a:prstGeom prst="rect">
            <a:avLst/>
          </a:prstGeom>
          <a:noFill/>
        </p:spPr>
      </p:pic>
      <p:pic>
        <p:nvPicPr>
          <p:cNvPr id="7" name="Picture 10" descr="Bildergebnis für canebiere marseille wikipedi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65471">
            <a:off x="6374262" y="3279221"/>
            <a:ext cx="2357454" cy="31392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e-DE" sz="6600" dirty="0" smtClean="0"/>
              <a:t>    </a:t>
            </a:r>
            <a:r>
              <a:rPr lang="de-DE" sz="7800" dirty="0" err="1" smtClean="0"/>
              <a:t>Thanks</a:t>
            </a:r>
            <a:r>
              <a:rPr lang="de-DE" sz="7800" dirty="0" smtClean="0"/>
              <a:t> </a:t>
            </a:r>
            <a:r>
              <a:rPr lang="de-DE" sz="7800" dirty="0" err="1" smtClean="0"/>
              <a:t>for</a:t>
            </a:r>
            <a:r>
              <a:rPr lang="de-DE" sz="7800" dirty="0" smtClean="0"/>
              <a:t> </a:t>
            </a:r>
            <a:r>
              <a:rPr lang="de-DE" sz="7800" dirty="0" err="1" smtClean="0"/>
              <a:t>listening</a:t>
            </a:r>
            <a:endParaRPr lang="de-DE" sz="7800" dirty="0" smtClean="0"/>
          </a:p>
          <a:p>
            <a:pPr>
              <a:buNone/>
            </a:pPr>
            <a:endParaRPr lang="de-DE" sz="4400" dirty="0" smtClean="0"/>
          </a:p>
          <a:p>
            <a:pPr>
              <a:buNone/>
            </a:pPr>
            <a:endParaRPr lang="de-DE" sz="4400" dirty="0" smtClean="0"/>
          </a:p>
          <a:p>
            <a:pPr>
              <a:buNone/>
            </a:pPr>
            <a:endParaRPr lang="de-DE" sz="4400" dirty="0" smtClean="0"/>
          </a:p>
          <a:p>
            <a:pPr>
              <a:buNone/>
            </a:pPr>
            <a:endParaRPr lang="de-DE" sz="4400" dirty="0" smtClean="0"/>
          </a:p>
          <a:p>
            <a:pPr>
              <a:buNone/>
            </a:pPr>
            <a:r>
              <a:rPr lang="de-DE" sz="4400" dirty="0" smtClean="0"/>
              <a:t>                                                        Leonie </a:t>
            </a:r>
            <a:endParaRPr lang="de-DE" sz="4400" dirty="0"/>
          </a:p>
        </p:txBody>
      </p:sp>
      <p:pic>
        <p:nvPicPr>
          <p:cNvPr id="1026" name="Picture 2" descr="Bildergebnis für smil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928934"/>
            <a:ext cx="4368936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Outline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Marseilles</a:t>
            </a:r>
          </a:p>
          <a:p>
            <a:r>
              <a:rPr lang="de-DE" dirty="0" smtClean="0"/>
              <a:t>The </a:t>
            </a:r>
            <a:r>
              <a:rPr lang="de-DE" dirty="0" err="1" smtClean="0"/>
              <a:t>History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Marseilles </a:t>
            </a:r>
          </a:p>
          <a:p>
            <a:r>
              <a:rPr lang="de-DE" dirty="0" smtClean="0"/>
              <a:t>The </a:t>
            </a:r>
            <a:r>
              <a:rPr lang="de-DE" dirty="0" err="1" smtClean="0"/>
              <a:t>old</a:t>
            </a:r>
            <a:r>
              <a:rPr lang="de-DE" dirty="0" smtClean="0"/>
              <a:t> </a:t>
            </a:r>
            <a:r>
              <a:rPr lang="de-DE" dirty="0" err="1" smtClean="0"/>
              <a:t>port</a:t>
            </a:r>
            <a:r>
              <a:rPr lang="de-DE" dirty="0" smtClean="0"/>
              <a:t> - ``Le </a:t>
            </a:r>
            <a:r>
              <a:rPr lang="de-DE" dirty="0" err="1" smtClean="0"/>
              <a:t>Vieux</a:t>
            </a:r>
            <a:r>
              <a:rPr lang="de-DE" dirty="0" smtClean="0"/>
              <a:t> Port``</a:t>
            </a:r>
          </a:p>
          <a:p>
            <a:r>
              <a:rPr lang="de-DE" dirty="0" err="1" smtClean="0"/>
              <a:t>Basilica</a:t>
            </a:r>
            <a:r>
              <a:rPr lang="de-DE" dirty="0" smtClean="0"/>
              <a:t> Notre-Dame de la Garde</a:t>
            </a:r>
          </a:p>
          <a:p>
            <a:r>
              <a:rPr lang="de-DE" dirty="0" smtClean="0"/>
              <a:t>Chateau </a:t>
            </a:r>
            <a:r>
              <a:rPr lang="de-DE" dirty="0" err="1" smtClean="0"/>
              <a:t>d`If</a:t>
            </a:r>
            <a:endParaRPr lang="de-DE" dirty="0" smtClean="0"/>
          </a:p>
          <a:p>
            <a:r>
              <a:rPr lang="de-DE" dirty="0" smtClean="0"/>
              <a:t>Museum-``</a:t>
            </a:r>
            <a:r>
              <a:rPr lang="de-DE" dirty="0" err="1" smtClean="0"/>
              <a:t>MuCEM</a:t>
            </a:r>
            <a:r>
              <a:rPr lang="de-DE" dirty="0" smtClean="0"/>
              <a:t>``</a:t>
            </a:r>
          </a:p>
          <a:p>
            <a:r>
              <a:rPr lang="de-DE" dirty="0" smtClean="0"/>
              <a:t>Source </a:t>
            </a:r>
            <a:r>
              <a:rPr lang="de-DE" smtClean="0"/>
              <a:t>list</a:t>
            </a:r>
            <a:endParaRPr lang="de-DE" dirty="0" smtClean="0"/>
          </a:p>
          <a:p>
            <a:r>
              <a:rPr lang="de-DE" dirty="0" smtClean="0"/>
              <a:t>The End </a:t>
            </a:r>
          </a:p>
          <a:p>
            <a:endParaRPr lang="de-DE" dirty="0" smtClean="0"/>
          </a:p>
        </p:txBody>
      </p:sp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3554" name="Picture 2" descr="Bildergebnis für Landkarte von Marseil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401771" cy="50958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History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Marseilles</a:t>
            </a:r>
            <a:endParaRPr lang="de-DE" dirty="0"/>
          </a:p>
        </p:txBody>
      </p:sp>
      <p:pic>
        <p:nvPicPr>
          <p:cNvPr id="31746" name="Picture 2" descr="https://upload.wikimedia.org/wikipedia/commons/thumb/9/96/Drachme_Massalia.JPG/220px-Drachme_Massa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1794104" cy="1785950"/>
          </a:xfrm>
          <a:prstGeom prst="rect">
            <a:avLst/>
          </a:prstGeom>
          <a:noFill/>
        </p:spPr>
      </p:pic>
      <p:pic>
        <p:nvPicPr>
          <p:cNvPr id="31748" name="Picture 4" descr="https://upload.wikimedia.org/wikipedia/commons/thumb/4/49/Drachme_Massalia_Rs.JPG/800px-Drachme_Massalia_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572008"/>
            <a:ext cx="2262150" cy="2047246"/>
          </a:xfrm>
          <a:prstGeom prst="rect">
            <a:avLst/>
          </a:prstGeom>
          <a:noFill/>
        </p:spPr>
      </p:pic>
      <p:pic>
        <p:nvPicPr>
          <p:cNvPr id="31750" name="Picture 6" descr="https://upload.wikimedia.org/wikipedia/commons/thumb/6/6a/Marseille_en_1575.jpg/220px-Marseille_en_15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714488"/>
            <a:ext cx="4286280" cy="38771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old</a:t>
            </a:r>
            <a:r>
              <a:rPr lang="de-DE" dirty="0" smtClean="0"/>
              <a:t> </a:t>
            </a:r>
            <a:r>
              <a:rPr lang="de-DE" dirty="0" err="1" smtClean="0"/>
              <a:t>port</a:t>
            </a:r>
            <a:r>
              <a:rPr lang="de-DE" dirty="0" smtClean="0"/>
              <a:t> -  „</a:t>
            </a:r>
            <a:r>
              <a:rPr lang="de-DE" dirty="0" err="1" smtClean="0"/>
              <a:t>Vieux</a:t>
            </a:r>
            <a:r>
              <a:rPr lang="de-DE" dirty="0" smtClean="0"/>
              <a:t> Port“</a:t>
            </a:r>
            <a:endParaRPr lang="de-DE" dirty="0"/>
          </a:p>
        </p:txBody>
      </p:sp>
      <p:pic>
        <p:nvPicPr>
          <p:cNvPr id="27650" name="Picture 2" descr="Bildergebnis für europort marseil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620154" cy="44461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Old Port </a:t>
            </a:r>
            <a:r>
              <a:rPr lang="de-DE" dirty="0" err="1" smtClean="0"/>
              <a:t>of</a:t>
            </a:r>
            <a:r>
              <a:rPr lang="de-DE" dirty="0" smtClean="0"/>
              <a:t> Marseille</a:t>
            </a:r>
            <a:endParaRPr lang="de-DE" dirty="0"/>
          </a:p>
        </p:txBody>
      </p:sp>
      <p:pic>
        <p:nvPicPr>
          <p:cNvPr id="1026" name="Picture 2" descr="Alter Hafen von Marseil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429652" cy="47309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Notre Dame de la Garde</a:t>
            </a:r>
            <a:endParaRPr lang="de-DE" dirty="0"/>
          </a:p>
        </p:txBody>
      </p:sp>
      <p:pic>
        <p:nvPicPr>
          <p:cNvPr id="18434" name="Picture 2" descr="https://upload.wikimedia.org/wikipedia/commons/thumb/2/29/Marseille_Notre-Dame_de_la_Garde_vue_du_vieux_port.jpg/1024px-Marseille_Notre-Dame_de_la_Garde_vue_du_vieux_p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500858" cy="50250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Inside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cathedrale</a:t>
            </a:r>
            <a:endParaRPr lang="de-DE" dirty="0"/>
          </a:p>
        </p:txBody>
      </p:sp>
      <p:pic>
        <p:nvPicPr>
          <p:cNvPr id="17410" name="Picture 2" descr="https://upload.wikimedia.org/wikipedia/commons/thumb/c/cf/Basilique_Notre-Dame-de-la-Garde_-_vue_int%C3%A9rieure.jpg/800px-Basilique_Notre-Dame-de-la-Garde_-_vue_int%C3%A9rie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85926"/>
            <a:ext cx="4857784" cy="46791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Chateau </a:t>
            </a:r>
            <a:r>
              <a:rPr lang="de-DE" dirty="0" err="1" smtClean="0"/>
              <a:t>d‘If</a:t>
            </a:r>
            <a:endParaRPr lang="de-DE" dirty="0"/>
          </a:p>
        </p:txBody>
      </p:sp>
      <p:pic>
        <p:nvPicPr>
          <p:cNvPr id="16386" name="Picture 2" descr="http://de.france.fr/sites/default/files/imagecache/ATF_Image_Phototheque/4900_chateau-d-if_r._man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929618" cy="53071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Bildschirmpräsentation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Larissa-Design</vt:lpstr>
      <vt:lpstr>Folie 1</vt:lpstr>
      <vt:lpstr>Outline </vt:lpstr>
      <vt:lpstr>Folie 3</vt:lpstr>
      <vt:lpstr>The History of Marseilles</vt:lpstr>
      <vt:lpstr>The old port -  „Vieux Port“</vt:lpstr>
      <vt:lpstr>Old Port of Marseille</vt:lpstr>
      <vt:lpstr>Notre Dame de la Garde</vt:lpstr>
      <vt:lpstr>Inside of cathedrale</vt:lpstr>
      <vt:lpstr>Chateau d‘If</vt:lpstr>
      <vt:lpstr>Museum – „MuCEM“</vt:lpstr>
      <vt:lpstr>Folie 11</vt:lpstr>
      <vt:lpstr> Source list  </vt:lpstr>
      <vt:lpstr>   I am looking forward to visiting Marseilles</vt:lpstr>
      <vt:lpstr>Folie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Martina</dc:creator>
  <cp:lastModifiedBy>Martina</cp:lastModifiedBy>
  <cp:revision>60</cp:revision>
  <dcterms:created xsi:type="dcterms:W3CDTF">2017-03-12T14:07:29Z</dcterms:created>
  <dcterms:modified xsi:type="dcterms:W3CDTF">2017-03-29T10:48:56Z</dcterms:modified>
</cp:coreProperties>
</file>