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145A-B01E-1244-861E-B7204228995A}" type="datetimeFigureOut">
              <a:rPr lang="de-DE"/>
              <a:t>13.11.2016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CE5-E1E5-2448-A6E3-92EBD92F44B4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50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145A-B01E-1244-861E-B7204228995A}" type="datetimeFigureOut">
              <a:rPr lang="de-DE"/>
              <a:t>13.11.2016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CE5-E1E5-2448-A6E3-92EBD92F44B4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48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145A-B01E-1244-861E-B7204228995A}" type="datetimeFigureOut">
              <a:rPr lang="de-DE"/>
              <a:t>13.11.2016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CE5-E1E5-2448-A6E3-92EBD92F44B4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62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145A-B01E-1244-861E-B7204228995A}" type="datetimeFigureOut">
              <a:rPr lang="de-DE"/>
              <a:t>13.11.2016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CE5-E1E5-2448-A6E3-92EBD92F44B4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15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145A-B01E-1244-861E-B7204228995A}" type="datetimeFigureOut">
              <a:rPr lang="de-DE"/>
              <a:t>13.11.2016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CE5-E1E5-2448-A6E3-92EBD92F44B4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97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145A-B01E-1244-861E-B7204228995A}" type="datetimeFigureOut">
              <a:rPr lang="de-DE"/>
              <a:t>13.11.2016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CE5-E1E5-2448-A6E3-92EBD92F44B4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11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145A-B01E-1244-861E-B7204228995A}" type="datetimeFigureOut">
              <a:rPr lang="de-DE"/>
              <a:t>13.11.2016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CE5-E1E5-2448-A6E3-92EBD92F44B4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1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145A-B01E-1244-861E-B7204228995A}" type="datetimeFigureOut">
              <a:rPr lang="de-DE"/>
              <a:t>13.11.2016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CE5-E1E5-2448-A6E3-92EBD92F44B4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00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145A-B01E-1244-861E-B7204228995A}" type="datetimeFigureOut">
              <a:rPr lang="de-DE"/>
              <a:t>13.11.2016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CE5-E1E5-2448-A6E3-92EBD92F44B4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92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145A-B01E-1244-861E-B7204228995A}" type="datetimeFigureOut">
              <a:rPr lang="de-DE"/>
              <a:t>13.11.2016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CE5-E1E5-2448-A6E3-92EBD92F44B4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34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145A-B01E-1244-861E-B7204228995A}" type="datetimeFigureOut">
              <a:rPr lang="de-DE"/>
              <a:t>13.11.2016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CE5-E1E5-2448-A6E3-92EBD92F44B4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34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9145A-B01E-1244-861E-B7204228995A}" type="datetimeFigureOut">
              <a:rPr lang="de-DE"/>
              <a:t>13.11.2016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5DCE5-E1E5-2448-A6E3-92EBD92F44B4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35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>
                <a:solidFill>
                  <a:schemeClr val="accent1"/>
                </a:solidFill>
              </a:rPr>
              <a:t>Racism- What can you do about racism ?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180111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de-DE"/>
          </a:p>
        </p:txBody>
      </p:sp>
      <p:pic>
        <p:nvPicPr>
          <p:cNvPr id="3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421" y="1842491"/>
            <a:ext cx="5604868" cy="448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98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82490" y="1866303"/>
            <a:ext cx="11309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/>
              <a:t>What you can do 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/>
              <a:t>Talk with your parents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/>
              <a:t>Talk to the teachers and let them help you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/>
              <a:t>Defend yourself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/>
              <a:t>Ask the classmates why they do that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/>
              <a:t>Do not take to much care about racism you never can make it perfect for everyone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/>
              <a:t>Try to explain why you look like this exmaple : you wear a Hijab  , tell them why you wear it  not everybody knows the reason and maybe after they know it they exept it and see that not just your appearance is importent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02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54099" y="717233"/>
            <a:ext cx="6094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>
                <a:solidFill>
                  <a:schemeClr val="accent1"/>
                </a:solidFill>
              </a:rPr>
              <a:t>Pictures against racism</a:t>
            </a:r>
            <a:r>
              <a:rPr lang="de-DE"/>
              <a:t> :</a:t>
            </a:r>
          </a:p>
        </p:txBody>
      </p:sp>
      <p:pic>
        <p:nvPicPr>
          <p:cNvPr id="4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99" y="2839993"/>
            <a:ext cx="3613261" cy="3017881"/>
          </a:xfrm>
          <a:prstGeom prst="rect">
            <a:avLst/>
          </a:prstGeom>
        </p:spPr>
      </p:pic>
      <p:pic>
        <p:nvPicPr>
          <p:cNvPr id="6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546" y="2917903"/>
            <a:ext cx="3750126" cy="2812594"/>
          </a:xfrm>
          <a:prstGeom prst="rect">
            <a:avLst/>
          </a:prstGeom>
        </p:spPr>
      </p:pic>
      <p:pic>
        <p:nvPicPr>
          <p:cNvPr id="8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791" y="2495745"/>
            <a:ext cx="3047426" cy="365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77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43499" y="1978476"/>
            <a:ext cx="706387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0">
                <a:solidFill>
                  <a:schemeClr val="accent1"/>
                </a:solidFill>
              </a:rPr>
              <a:t>The End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532685" y="6119693"/>
            <a:ext cx="6094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Group : Bader , Vivian, Tamour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92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4</Slides>
  <Notes>0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</vt:lpstr>
      <vt:lpstr>Racism- What can you do about racism ? 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</dc:title>
  <cp:revision>7</cp:revision>
  <dcterms:modified xsi:type="dcterms:W3CDTF">2016-11-13T21:14:30Z</dcterms:modified>
</cp:coreProperties>
</file>