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64" r:id="rId5"/>
    <p:sldId id="265" r:id="rId6"/>
    <p:sldId id="260" r:id="rId7"/>
    <p:sldId id="268" r:id="rId8"/>
    <p:sldId id="267" r:id="rId9"/>
    <p:sldId id="270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171" autoAdjust="0"/>
    <p:restoredTop sz="94622" autoAdjust="0"/>
  </p:normalViewPr>
  <p:slideViewPr>
    <p:cSldViewPr>
      <p:cViewPr>
        <p:scale>
          <a:sx n="75" d="100"/>
          <a:sy n="75" d="100"/>
        </p:scale>
        <p:origin x="-1992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CEBF89-9AA0-4A08-AAC7-2FD55BAB8568}" type="datetimeFigureOut">
              <a:rPr lang="de-DE" smtClean="0"/>
              <a:pPr/>
              <a:t>13.11.2016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168C0D-9BBE-421A-80E8-883C5DF930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3357562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Racism</a:t>
            </a:r>
            <a:r>
              <a:rPr lang="de-DE" dirty="0" smtClean="0"/>
              <a:t> in </a:t>
            </a:r>
            <a:r>
              <a:rPr lang="de-DE" dirty="0" err="1" smtClean="0"/>
              <a:t>sports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 the people </a:t>
            </a:r>
            <a:r>
              <a:rPr lang="en-US" dirty="0" smtClean="0"/>
              <a:t>cheer the </a:t>
            </a:r>
            <a:r>
              <a:rPr lang="en-US" dirty="0"/>
              <a:t>black </a:t>
            </a:r>
            <a:r>
              <a:rPr lang="en-US" dirty="0" smtClean="0"/>
              <a:t>sportsman, because they are very </a:t>
            </a:r>
            <a:r>
              <a:rPr lang="en-US" dirty="0" err="1" smtClean="0"/>
              <a:t>very</a:t>
            </a:r>
            <a:r>
              <a:rPr lang="en-US" dirty="0" smtClean="0"/>
              <a:t> good .  </a:t>
            </a:r>
            <a:r>
              <a:rPr lang="en-US" dirty="0"/>
              <a:t>But  few years ago many Afro-Americans  were insulted and threatened in the USA</a:t>
            </a:r>
            <a:r>
              <a:rPr lang="en-US" dirty="0" smtClean="0"/>
              <a:t>. In some sector the racism continues…….</a:t>
            </a:r>
            <a:endParaRPr lang="de-DE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Basketball</a:t>
            </a:r>
            <a:endParaRPr lang="de-DE" dirty="0"/>
          </a:p>
        </p:txBody>
      </p:sp>
      <p:pic>
        <p:nvPicPr>
          <p:cNvPr id="5" name="Inhaltsplatzhalter 4" descr="http://blogs.weta.org/boundarystones/sites/blogs.weta.org.boundarystones/files/earl_lloyd_254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266825" y="2618581"/>
            <a:ext cx="24193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Earl Lloyd was an  famous basketball player. In 1950 he was allowed to play in the National Basketball Association. But the fans didn’t like it that their team had a  black player. However  the fans insulted him with “fuck nigger”. But the insults spurred him on.</a:t>
            </a:r>
            <a:endParaRPr lang="de-DE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Baseball</a:t>
            </a:r>
            <a:endParaRPr lang="de-DE" dirty="0"/>
          </a:p>
        </p:txBody>
      </p:sp>
      <p:pic>
        <p:nvPicPr>
          <p:cNvPr id="5" name="Inhaltsplatzhalter 4" descr="https://upload.wikimedia.org/wikipedia/commons/thumb/2/2d/Jackie_Robinson,_Brooklyn_Dodgers,_1954.jpg/300px-Jackie_Robinson,_Brooklyn_Dodgers,_1954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438389" y="4036523"/>
            <a:ext cx="76221" cy="9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de-DE" sz="2900" dirty="0" smtClean="0">
                <a:latin typeface="Calibri" pitchFamily="34" charset="0"/>
              </a:rPr>
              <a:t>       </a:t>
            </a:r>
            <a:r>
              <a:rPr lang="de-DE" sz="3600" dirty="0" smtClean="0">
                <a:latin typeface="Calibri" pitchFamily="34" charset="0"/>
              </a:rPr>
              <a:t>The MLB (Major League Baseball) </a:t>
            </a:r>
            <a:r>
              <a:rPr lang="de-DE" sz="3600" dirty="0" err="1" smtClean="0">
                <a:latin typeface="Calibri" pitchFamily="34" charset="0"/>
              </a:rPr>
              <a:t>is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the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oldest</a:t>
            </a:r>
            <a:r>
              <a:rPr lang="de-DE" sz="3600" dirty="0" smtClean="0">
                <a:latin typeface="Calibri" pitchFamily="34" charset="0"/>
              </a:rPr>
              <a:t>  professional </a:t>
            </a:r>
            <a:r>
              <a:rPr lang="de-DE" sz="3600" dirty="0" err="1" smtClean="0">
                <a:latin typeface="Calibri" pitchFamily="34" charset="0"/>
              </a:rPr>
              <a:t>league</a:t>
            </a:r>
            <a:r>
              <a:rPr lang="de-DE" sz="3600" dirty="0" smtClean="0">
                <a:latin typeface="Calibri" pitchFamily="34" charset="0"/>
              </a:rPr>
              <a:t> in USA. </a:t>
            </a:r>
            <a:r>
              <a:rPr lang="de-DE" sz="3600" dirty="0" err="1" smtClean="0">
                <a:latin typeface="Calibri" pitchFamily="34" charset="0"/>
              </a:rPr>
              <a:t>Between</a:t>
            </a:r>
            <a:r>
              <a:rPr lang="de-DE" sz="3600" dirty="0" smtClean="0">
                <a:latin typeface="Calibri" pitchFamily="34" charset="0"/>
              </a:rPr>
              <a:t> 1888 </a:t>
            </a:r>
            <a:r>
              <a:rPr lang="de-DE" sz="3600" dirty="0" err="1" smtClean="0">
                <a:latin typeface="Calibri" pitchFamily="34" charset="0"/>
              </a:rPr>
              <a:t>and</a:t>
            </a:r>
            <a:r>
              <a:rPr lang="de-DE" sz="3600" dirty="0" smtClean="0">
                <a:latin typeface="Calibri" pitchFamily="34" charset="0"/>
              </a:rPr>
              <a:t> 1947 </a:t>
            </a:r>
            <a:r>
              <a:rPr lang="de-DE" sz="3600" dirty="0" err="1" smtClean="0">
                <a:latin typeface="Calibri" pitchFamily="34" charset="0"/>
              </a:rPr>
              <a:t>there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played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no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black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players</a:t>
            </a:r>
            <a:r>
              <a:rPr lang="de-DE" sz="3600" dirty="0" smtClean="0">
                <a:latin typeface="Calibri" pitchFamily="34" charset="0"/>
              </a:rPr>
              <a:t> in </a:t>
            </a:r>
            <a:r>
              <a:rPr lang="de-DE" sz="3600" dirty="0" err="1" smtClean="0">
                <a:latin typeface="Calibri" pitchFamily="34" charset="0"/>
              </a:rPr>
              <a:t>this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league</a:t>
            </a:r>
            <a:r>
              <a:rPr lang="de-DE" sz="3600" dirty="0" smtClean="0">
                <a:latin typeface="Calibri" pitchFamily="34" charset="0"/>
              </a:rPr>
              <a:t>. </a:t>
            </a:r>
            <a:r>
              <a:rPr lang="de-DE" sz="3600" dirty="0" err="1" smtClean="0">
                <a:latin typeface="Calibri" pitchFamily="34" charset="0"/>
              </a:rPr>
              <a:t>Because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the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team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owners</a:t>
            </a:r>
            <a:r>
              <a:rPr lang="de-DE" sz="3600" dirty="0" smtClean="0">
                <a:latin typeface="Calibri" pitchFamily="34" charset="0"/>
              </a:rPr>
              <a:t>  </a:t>
            </a:r>
            <a:r>
              <a:rPr lang="de-DE" sz="3600" dirty="0" err="1" smtClean="0">
                <a:latin typeface="Calibri" pitchFamily="34" charset="0"/>
              </a:rPr>
              <a:t>had</a:t>
            </a:r>
            <a:r>
              <a:rPr lang="de-DE" sz="3600" dirty="0" smtClean="0">
                <a:latin typeface="Calibri" pitchFamily="34" charset="0"/>
              </a:rPr>
              <a:t> an </a:t>
            </a:r>
            <a:r>
              <a:rPr lang="de-DE" sz="3600" dirty="0" err="1" smtClean="0">
                <a:latin typeface="Calibri" pitchFamily="34" charset="0"/>
              </a:rPr>
              <a:t>agreement</a:t>
            </a:r>
            <a:r>
              <a:rPr lang="de-DE" sz="3600" dirty="0" smtClean="0">
                <a:latin typeface="Calibri" pitchFamily="34" charset="0"/>
              </a:rPr>
              <a:t>  </a:t>
            </a:r>
            <a:r>
              <a:rPr lang="de-DE" sz="3600" dirty="0" err="1" smtClean="0">
                <a:latin typeface="Calibri" pitchFamily="34" charset="0"/>
              </a:rPr>
              <a:t>that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no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black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people</a:t>
            </a:r>
            <a:r>
              <a:rPr lang="de-DE" sz="3600" dirty="0" smtClean="0">
                <a:latin typeface="Calibri" pitchFamily="34" charset="0"/>
              </a:rPr>
              <a:t>  was </a:t>
            </a:r>
            <a:r>
              <a:rPr lang="de-DE" sz="3600" dirty="0" err="1" smtClean="0">
                <a:latin typeface="Calibri" pitchFamily="34" charset="0"/>
              </a:rPr>
              <a:t>allowed</a:t>
            </a:r>
            <a:r>
              <a:rPr lang="de-DE" sz="3600" dirty="0" smtClean="0">
                <a:latin typeface="Calibri" pitchFamily="34" charset="0"/>
              </a:rPr>
              <a:t>  </a:t>
            </a:r>
            <a:r>
              <a:rPr lang="de-DE" sz="3600" dirty="0" err="1" smtClean="0">
                <a:latin typeface="Calibri" pitchFamily="34" charset="0"/>
              </a:rPr>
              <a:t>to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play</a:t>
            </a:r>
            <a:r>
              <a:rPr lang="de-DE" sz="3600" dirty="0" smtClean="0">
                <a:latin typeface="Calibri" pitchFamily="34" charset="0"/>
              </a:rPr>
              <a:t> in </a:t>
            </a:r>
            <a:r>
              <a:rPr lang="de-DE" sz="3600" dirty="0" err="1" smtClean="0">
                <a:latin typeface="Calibri" pitchFamily="34" charset="0"/>
              </a:rPr>
              <a:t>their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teams</a:t>
            </a:r>
            <a:r>
              <a:rPr lang="de-DE" sz="3600" dirty="0" smtClean="0">
                <a:latin typeface="Calibri" pitchFamily="34" charset="0"/>
              </a:rPr>
              <a:t>. The </a:t>
            </a:r>
            <a:r>
              <a:rPr lang="de-DE" sz="3600" dirty="0" err="1" smtClean="0">
                <a:latin typeface="Calibri" pitchFamily="34" charset="0"/>
              </a:rPr>
              <a:t>black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players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had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their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own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leagues</a:t>
            </a:r>
            <a:r>
              <a:rPr lang="de-DE" sz="3600" dirty="0" smtClean="0">
                <a:latin typeface="Calibri" pitchFamily="34" charset="0"/>
              </a:rPr>
              <a:t> – </a:t>
            </a:r>
            <a:r>
              <a:rPr lang="de-DE" sz="3600" dirty="0" err="1" smtClean="0">
                <a:latin typeface="Calibri" pitchFamily="34" charset="0"/>
              </a:rPr>
              <a:t>the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name</a:t>
            </a:r>
            <a:r>
              <a:rPr lang="de-DE" sz="3600" dirty="0" smtClean="0">
                <a:latin typeface="Calibri" pitchFamily="34" charset="0"/>
              </a:rPr>
              <a:t> was </a:t>
            </a:r>
            <a:r>
              <a:rPr lang="de-DE" sz="3600" dirty="0" err="1" smtClean="0">
                <a:latin typeface="Calibri" pitchFamily="34" charset="0"/>
              </a:rPr>
              <a:t>the</a:t>
            </a:r>
            <a:r>
              <a:rPr lang="de-DE" sz="3600" dirty="0" smtClean="0">
                <a:latin typeface="Calibri" pitchFamily="34" charset="0"/>
              </a:rPr>
              <a:t> „</a:t>
            </a:r>
            <a:r>
              <a:rPr lang="de-DE" sz="3600" dirty="0" err="1" smtClean="0">
                <a:latin typeface="Calibri" pitchFamily="34" charset="0"/>
              </a:rPr>
              <a:t>Negro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Leagues</a:t>
            </a:r>
            <a:r>
              <a:rPr lang="de-DE" sz="3600" dirty="0" smtClean="0">
                <a:latin typeface="Calibri" pitchFamily="34" charset="0"/>
              </a:rPr>
              <a:t>“.</a:t>
            </a:r>
          </a:p>
          <a:p>
            <a:pPr>
              <a:buNone/>
            </a:pPr>
            <a:endParaRPr lang="de-DE" sz="3600" dirty="0" smtClean="0">
              <a:latin typeface="Calibri" pitchFamily="34" charset="0"/>
            </a:endParaRPr>
          </a:p>
          <a:p>
            <a:pPr>
              <a:buNone/>
            </a:pPr>
            <a:r>
              <a:rPr lang="de-DE" sz="3600" dirty="0" smtClean="0">
                <a:latin typeface="Calibri" pitchFamily="34" charset="0"/>
              </a:rPr>
              <a:t>	Jackie Robinson was  </a:t>
            </a:r>
            <a:r>
              <a:rPr lang="de-DE" sz="3600" dirty="0" err="1" smtClean="0">
                <a:latin typeface="Calibri" pitchFamily="34" charset="0"/>
              </a:rPr>
              <a:t>the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first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black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player</a:t>
            </a:r>
            <a:r>
              <a:rPr lang="de-DE" sz="3600" dirty="0" smtClean="0">
                <a:latin typeface="Calibri" pitchFamily="34" charset="0"/>
              </a:rPr>
              <a:t> in  1947 in </a:t>
            </a:r>
            <a:r>
              <a:rPr lang="de-DE" sz="3600" dirty="0" err="1" smtClean="0">
                <a:latin typeface="Calibri" pitchFamily="34" charset="0"/>
              </a:rPr>
              <a:t>the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team</a:t>
            </a:r>
            <a:r>
              <a:rPr lang="de-DE" sz="3600" dirty="0" smtClean="0">
                <a:latin typeface="Calibri" pitchFamily="34" charset="0"/>
              </a:rPr>
              <a:t> </a:t>
            </a:r>
            <a:r>
              <a:rPr lang="de-DE" sz="3600" dirty="0" err="1" smtClean="0">
                <a:latin typeface="Calibri" pitchFamily="34" charset="0"/>
              </a:rPr>
              <a:t>of</a:t>
            </a:r>
            <a:r>
              <a:rPr lang="de-DE" sz="3600" dirty="0" smtClean="0">
                <a:latin typeface="Calibri" pitchFamily="34" charset="0"/>
              </a:rPr>
              <a:t> „Brooklyn </a:t>
            </a:r>
            <a:r>
              <a:rPr lang="de-DE" sz="3600" dirty="0" err="1" smtClean="0">
                <a:latin typeface="Calibri" pitchFamily="34" charset="0"/>
              </a:rPr>
              <a:t>Dodges</a:t>
            </a:r>
            <a:r>
              <a:rPr lang="de-DE" sz="3600" dirty="0" smtClean="0">
                <a:latin typeface="Calibri" pitchFamily="34" charset="0"/>
              </a:rPr>
              <a:t>“.</a:t>
            </a:r>
            <a:r>
              <a:rPr lang="en-US" sz="3600" dirty="0" smtClean="0">
                <a:latin typeface="Calibri" pitchFamily="34" charset="0"/>
              </a:rPr>
              <a:t> Robinson has become a symbolic figure for the integration of races in the American professional sport.</a:t>
            </a:r>
            <a:endParaRPr lang="de-DE" sz="3600" dirty="0" smtClean="0">
              <a:latin typeface="Calibri" pitchFamily="34" charset="0"/>
            </a:endParaRPr>
          </a:p>
          <a:p>
            <a:endParaRPr lang="de-DE" sz="3200" dirty="0">
              <a:latin typeface="Calibri" pitchFamily="34" charset="0"/>
            </a:endParaRPr>
          </a:p>
        </p:txBody>
      </p:sp>
      <p:pic>
        <p:nvPicPr>
          <p:cNvPr id="8" name="Grafik 7" descr="https://upload.wikimedia.org/wikipedia/commons/thumb/2/2d/Jackie_Robinson,_Brooklyn_Dodgers,_1954.jpg/300px-Jackie_Robinson,_Brooklyn_Dodgers,_195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14554"/>
            <a:ext cx="223837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8"/>
          <p:cNvSpPr/>
          <p:nvPr/>
        </p:nvSpPr>
        <p:spPr>
          <a:xfrm>
            <a:off x="1214414" y="5786454"/>
            <a:ext cx="1704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Jackie Robinson</a:t>
            </a:r>
            <a:endParaRPr lang="de-DE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Football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1800" dirty="0" smtClean="0"/>
              <a:t>An </a:t>
            </a:r>
            <a:r>
              <a:rPr lang="de-DE" sz="1800" dirty="0" err="1" smtClean="0"/>
              <a:t>other</a:t>
            </a:r>
            <a:r>
              <a:rPr lang="de-DE" sz="1800" dirty="0" smtClean="0"/>
              <a:t> </a:t>
            </a:r>
            <a:r>
              <a:rPr lang="de-DE" sz="1800" dirty="0" err="1" smtClean="0"/>
              <a:t>example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racism</a:t>
            </a:r>
            <a:r>
              <a:rPr lang="de-DE" sz="1800" dirty="0" smtClean="0"/>
              <a:t> in </a:t>
            </a:r>
            <a:r>
              <a:rPr lang="de-DE" sz="1800" dirty="0" err="1" smtClean="0"/>
              <a:t>sports</a:t>
            </a:r>
            <a:r>
              <a:rPr lang="de-DE" sz="1800" dirty="0" smtClean="0"/>
              <a:t> was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fact</a:t>
            </a:r>
            <a:r>
              <a:rPr lang="de-DE" sz="1800" dirty="0" smtClean="0"/>
              <a:t>,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between</a:t>
            </a:r>
            <a:r>
              <a:rPr lang="de-DE" sz="1800" dirty="0" smtClean="0"/>
              <a:t> 1934 an 1946 </a:t>
            </a:r>
            <a:r>
              <a:rPr lang="de-DE" sz="1800" dirty="0" err="1" smtClean="0"/>
              <a:t>no</a:t>
            </a:r>
            <a:r>
              <a:rPr lang="de-DE" sz="1800" dirty="0" smtClean="0"/>
              <a:t> </a:t>
            </a:r>
            <a:r>
              <a:rPr lang="de-DE" sz="1800" dirty="0" err="1" smtClean="0"/>
              <a:t>black</a:t>
            </a:r>
            <a:r>
              <a:rPr lang="de-DE" sz="1800" dirty="0" smtClean="0"/>
              <a:t> </a:t>
            </a:r>
            <a:r>
              <a:rPr lang="de-DE" sz="1800" dirty="0" err="1" smtClean="0"/>
              <a:t>player</a:t>
            </a:r>
            <a:r>
              <a:rPr lang="de-DE" sz="1800" dirty="0" smtClean="0"/>
              <a:t> was </a:t>
            </a:r>
            <a:r>
              <a:rPr lang="de-DE" sz="1800" dirty="0" err="1" smtClean="0"/>
              <a:t>allowed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play</a:t>
            </a:r>
            <a:r>
              <a:rPr lang="de-DE" sz="1800" dirty="0" smtClean="0"/>
              <a:t>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NFL (National Football </a:t>
            </a:r>
            <a:r>
              <a:rPr lang="de-DE" sz="1800" dirty="0" err="1" smtClean="0"/>
              <a:t>league</a:t>
            </a:r>
            <a:r>
              <a:rPr lang="de-DE" sz="1800" dirty="0" smtClean="0"/>
              <a:t>).</a:t>
            </a:r>
            <a:br>
              <a:rPr lang="de-DE" sz="1800" dirty="0" smtClean="0"/>
            </a:br>
            <a:r>
              <a:rPr lang="de-DE" sz="1800" dirty="0" smtClean="0"/>
              <a:t>So </a:t>
            </a:r>
            <a:r>
              <a:rPr lang="de-DE" sz="1800" dirty="0" err="1" smtClean="0"/>
              <a:t>it</a:t>
            </a:r>
            <a:r>
              <a:rPr lang="de-DE" sz="1800" dirty="0" smtClean="0"/>
              <a:t> was </a:t>
            </a:r>
            <a:r>
              <a:rPr lang="de-DE" sz="1800" dirty="0" err="1" smtClean="0"/>
              <a:t>very</a:t>
            </a:r>
            <a:r>
              <a:rPr lang="de-DE" sz="1800" dirty="0" smtClean="0"/>
              <a:t> hart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black</a:t>
            </a:r>
            <a:r>
              <a:rPr lang="de-DE" sz="1800" dirty="0" smtClean="0"/>
              <a:t> </a:t>
            </a:r>
            <a:r>
              <a:rPr lang="de-DE" sz="1800" dirty="0" err="1" smtClean="0"/>
              <a:t>people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make</a:t>
            </a:r>
            <a:r>
              <a:rPr lang="de-DE" sz="1800" dirty="0" smtClean="0"/>
              <a:t> </a:t>
            </a:r>
            <a:r>
              <a:rPr lang="de-DE" sz="1800" dirty="0" err="1" smtClean="0"/>
              <a:t>sport</a:t>
            </a:r>
            <a:r>
              <a:rPr lang="de-DE" sz="1800" dirty="0" smtClean="0"/>
              <a:t> in a </a:t>
            </a:r>
            <a:r>
              <a:rPr lang="de-DE" sz="1800" dirty="0" err="1" smtClean="0"/>
              <a:t>good</a:t>
            </a:r>
            <a:r>
              <a:rPr lang="de-DE" sz="1800" dirty="0" smtClean="0"/>
              <a:t> </a:t>
            </a:r>
            <a:r>
              <a:rPr lang="de-DE" sz="1800" dirty="0" err="1" smtClean="0"/>
              <a:t>team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make</a:t>
            </a:r>
            <a:r>
              <a:rPr lang="de-DE" sz="1800" dirty="0" smtClean="0"/>
              <a:t> </a:t>
            </a:r>
            <a:r>
              <a:rPr lang="de-DE" sz="1800" dirty="0" err="1" smtClean="0"/>
              <a:t>much</a:t>
            </a:r>
            <a:r>
              <a:rPr lang="de-DE" sz="1800" dirty="0" smtClean="0"/>
              <a:t> </a:t>
            </a:r>
            <a:r>
              <a:rPr lang="de-DE" sz="1800" dirty="0" err="1" smtClean="0"/>
              <a:t>money</a:t>
            </a:r>
            <a:r>
              <a:rPr lang="de-DE" sz="1800" dirty="0" smtClean="0"/>
              <a:t>. </a:t>
            </a:r>
            <a:r>
              <a:rPr lang="en-US" sz="1800" dirty="0" smtClean="0"/>
              <a:t>In 1962 there was a law to integrate the black player. But the black player was not allowed to play in a good position like a quarterback. Because the white people believed that the black people were not  so intelligent.</a:t>
            </a:r>
            <a:r>
              <a:rPr lang="de-DE" sz="1800" dirty="0" smtClean="0"/>
              <a:t/>
            </a:r>
            <a:br>
              <a:rPr lang="de-DE" sz="1800" dirty="0" smtClean="0"/>
            </a:br>
            <a:endParaRPr lang="de-DE" sz="1800" dirty="0"/>
          </a:p>
        </p:txBody>
      </p:sp>
      <p:pic>
        <p:nvPicPr>
          <p:cNvPr id="5" name="Inhaltsplatzhalter 4" descr="http://www.handelsblatt.com/images/kuenftig-sollen-kopfverletzungen-weiter-reduziert-werden/14550554/1-format2010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2950952"/>
            <a:ext cx="4038600" cy="226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Soccer</a:t>
            </a:r>
            <a:endParaRPr lang="de-DE" dirty="0"/>
          </a:p>
        </p:txBody>
      </p:sp>
      <p:pic>
        <p:nvPicPr>
          <p:cNvPr id="5" name="Inhaltsplatzhalter 4" descr="No to Racism - Anti Rassismus Kampagne der UEFA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4038600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Today there are still examples for racism in sports.</a:t>
            </a:r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de-DE" sz="2000" dirty="0" smtClean="0"/>
              <a:t> Kevin-Prince Boateng </a:t>
            </a:r>
            <a:r>
              <a:rPr lang="de-DE" sz="2000" dirty="0" err="1" smtClean="0"/>
              <a:t>is</a:t>
            </a:r>
            <a:r>
              <a:rPr lang="de-DE" sz="2000" dirty="0" smtClean="0"/>
              <a:t> a </a:t>
            </a:r>
            <a:r>
              <a:rPr lang="de-DE" sz="2000" dirty="0" err="1" smtClean="0"/>
              <a:t>famous</a:t>
            </a:r>
            <a:r>
              <a:rPr lang="de-DE" sz="2000" dirty="0" smtClean="0"/>
              <a:t> </a:t>
            </a:r>
            <a:r>
              <a:rPr lang="de-DE" sz="2000" dirty="0" err="1" smtClean="0"/>
              <a:t>soccer</a:t>
            </a:r>
            <a:r>
              <a:rPr lang="de-DE" sz="2000" dirty="0" smtClean="0"/>
              <a:t> </a:t>
            </a:r>
            <a:r>
              <a:rPr lang="de-DE" sz="2000" dirty="0" err="1" smtClean="0"/>
              <a:t>player</a:t>
            </a:r>
            <a:r>
              <a:rPr lang="de-DE" sz="2000" dirty="0" smtClean="0"/>
              <a:t>. He </a:t>
            </a:r>
            <a:r>
              <a:rPr lang="de-DE" sz="2000" dirty="0" err="1" smtClean="0"/>
              <a:t>comes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Ghana but he was </a:t>
            </a:r>
            <a:r>
              <a:rPr lang="de-DE" sz="2000" dirty="0" err="1" smtClean="0"/>
              <a:t>born</a:t>
            </a:r>
            <a:r>
              <a:rPr lang="de-DE" sz="2000" dirty="0" smtClean="0"/>
              <a:t> in Germany. He </a:t>
            </a:r>
            <a:r>
              <a:rPr lang="de-DE" sz="2000" dirty="0" err="1" smtClean="0"/>
              <a:t>plays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a </a:t>
            </a:r>
            <a:r>
              <a:rPr lang="de-DE" sz="2000" dirty="0" err="1" smtClean="0"/>
              <a:t>famous</a:t>
            </a:r>
            <a:r>
              <a:rPr lang="de-DE" sz="2000" dirty="0" smtClean="0"/>
              <a:t> </a:t>
            </a:r>
            <a:r>
              <a:rPr lang="de-DE" sz="2000" dirty="0" err="1" smtClean="0"/>
              <a:t>soccer</a:t>
            </a:r>
            <a:r>
              <a:rPr lang="de-DE" sz="2000" dirty="0" smtClean="0"/>
              <a:t> </a:t>
            </a:r>
            <a:r>
              <a:rPr lang="de-DE" sz="2000" dirty="0" err="1" smtClean="0"/>
              <a:t>team</a:t>
            </a:r>
            <a:r>
              <a:rPr lang="de-DE" sz="2000" dirty="0" smtClean="0"/>
              <a:t> in Mailand/ </a:t>
            </a:r>
            <a:r>
              <a:rPr lang="de-DE" sz="2000" dirty="0" err="1" smtClean="0"/>
              <a:t>Italy</a:t>
            </a:r>
            <a:r>
              <a:rPr lang="de-DE" sz="2000" dirty="0" smtClean="0"/>
              <a:t>. </a:t>
            </a:r>
            <a:br>
              <a:rPr lang="de-DE" sz="2000" dirty="0" smtClean="0"/>
            </a:br>
            <a:r>
              <a:rPr lang="de-DE" sz="2000" dirty="0" smtClean="0"/>
              <a:t> In 2013 he </a:t>
            </a:r>
            <a:r>
              <a:rPr lang="de-DE" sz="2000" dirty="0" err="1" smtClean="0"/>
              <a:t>left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football</a:t>
            </a:r>
            <a:r>
              <a:rPr lang="de-DE" sz="2000" dirty="0" smtClean="0"/>
              <a:t> </a:t>
            </a:r>
            <a:r>
              <a:rPr lang="de-DE" sz="2000" dirty="0" err="1" smtClean="0"/>
              <a:t>field</a:t>
            </a:r>
            <a:r>
              <a:rPr lang="de-DE" sz="2000" dirty="0" smtClean="0"/>
              <a:t> </a:t>
            </a:r>
            <a:r>
              <a:rPr lang="de-DE" sz="2000" dirty="0" err="1" smtClean="0"/>
              <a:t>because</a:t>
            </a:r>
            <a:r>
              <a:rPr lang="de-DE" sz="2000" dirty="0" smtClean="0"/>
              <a:t> </a:t>
            </a:r>
            <a:r>
              <a:rPr lang="de-DE" sz="2000" dirty="0" err="1" smtClean="0"/>
              <a:t>viewers</a:t>
            </a:r>
            <a:r>
              <a:rPr lang="de-DE" sz="2000" dirty="0" smtClean="0"/>
              <a:t> </a:t>
            </a:r>
            <a:r>
              <a:rPr lang="de-DE" sz="2000" dirty="0" err="1" smtClean="0"/>
              <a:t>said</a:t>
            </a:r>
            <a:r>
              <a:rPr lang="de-DE" sz="2000" dirty="0" smtClean="0"/>
              <a:t> 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him</a:t>
            </a:r>
            <a:r>
              <a:rPr lang="de-DE" sz="2000" dirty="0" smtClean="0"/>
              <a:t> </a:t>
            </a:r>
            <a:r>
              <a:rPr lang="de-DE" sz="2000" dirty="0" err="1" smtClean="0"/>
              <a:t>racist</a:t>
            </a:r>
            <a:r>
              <a:rPr lang="de-DE" sz="2000" dirty="0" smtClean="0"/>
              <a:t> </a:t>
            </a:r>
            <a:r>
              <a:rPr lang="de-DE" sz="2000" dirty="0" err="1" smtClean="0"/>
              <a:t>comments</a:t>
            </a:r>
            <a:r>
              <a:rPr lang="de-DE" sz="2000" dirty="0" smtClean="0"/>
              <a:t>. So he </a:t>
            </a:r>
            <a:r>
              <a:rPr lang="de-DE" sz="2000" dirty="0" err="1" smtClean="0"/>
              <a:t>left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field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 </a:t>
            </a:r>
            <a:r>
              <a:rPr lang="de-DE" sz="2000" dirty="0" err="1" smtClean="0"/>
              <a:t>players</a:t>
            </a:r>
            <a:r>
              <a:rPr lang="de-DE" sz="2000" dirty="0" smtClean="0"/>
              <a:t> </a:t>
            </a:r>
            <a:r>
              <a:rPr lang="de-DE" sz="2000" dirty="0" err="1" smtClean="0"/>
              <a:t>too</a:t>
            </a:r>
            <a:r>
              <a:rPr lang="de-DE" sz="2000" dirty="0" smtClean="0"/>
              <a:t>. So </a:t>
            </a:r>
            <a:r>
              <a:rPr lang="de-DE" sz="2000" dirty="0" err="1" smtClean="0"/>
              <a:t>they</a:t>
            </a:r>
            <a:r>
              <a:rPr lang="de-DE" sz="2000" dirty="0" smtClean="0"/>
              <a:t> </a:t>
            </a:r>
            <a:r>
              <a:rPr lang="de-DE" sz="2000" dirty="0" err="1" smtClean="0"/>
              <a:t>had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interrupt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finished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match</a:t>
            </a:r>
            <a:r>
              <a:rPr lang="de-DE" sz="2000" dirty="0" smtClean="0"/>
              <a:t>.</a:t>
            </a:r>
            <a:endParaRPr lang="de-DE" sz="2000" dirty="0"/>
          </a:p>
        </p:txBody>
      </p:sp>
      <p:sp>
        <p:nvSpPr>
          <p:cNvPr id="6" name="Rechteck 5"/>
          <p:cNvSpPr/>
          <p:nvPr/>
        </p:nvSpPr>
        <p:spPr>
          <a:xfrm>
            <a:off x="706537" y="4941340"/>
            <a:ext cx="1917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UEFA-</a:t>
            </a:r>
            <a:r>
              <a:rPr lang="de-DE" dirty="0" err="1" smtClean="0"/>
              <a:t>Campaign</a:t>
            </a:r>
            <a:endParaRPr lang="de-DE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Scandal</a:t>
            </a:r>
            <a:r>
              <a:rPr lang="de-DE" dirty="0" smtClean="0"/>
              <a:t> in </a:t>
            </a:r>
            <a:r>
              <a:rPr lang="de-DE" dirty="0" err="1" smtClean="0"/>
              <a:t>basketball</a:t>
            </a:r>
            <a:endParaRPr lang="de-DE" dirty="0"/>
          </a:p>
        </p:txBody>
      </p:sp>
      <p:pic>
        <p:nvPicPr>
          <p:cNvPr id="5" name="Inhaltsplatzhalter 4" descr="Demonstranten vor dem Staples Center in Los Angeles tragen Schilder, um gegen den Besitzer der LA Clippers, Donald Sterling, und dessen rassistische Aussagen zu protestieren. (DPA / EPA / Paul Buck)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571625"/>
            <a:ext cx="4038600" cy="3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But even today the whites people have the power in basketball. The  </a:t>
            </a:r>
            <a:r>
              <a:rPr lang="en-US" sz="2000" dirty="0" err="1" smtClean="0"/>
              <a:t>teamboss</a:t>
            </a:r>
            <a:r>
              <a:rPr lang="en-US" sz="2000" dirty="0" smtClean="0"/>
              <a:t> Donald Sterling </a:t>
            </a:r>
            <a:r>
              <a:rPr lang="en-US" sz="2000" dirty="0" err="1" smtClean="0"/>
              <a:t>earing</a:t>
            </a:r>
            <a:r>
              <a:rPr lang="en-US" sz="2000" dirty="0" smtClean="0"/>
              <a:t> million of dollars with the black players. But he insults  them with racist sentences. And he thinks and talks like a modern </a:t>
            </a:r>
            <a:r>
              <a:rPr lang="en-US" sz="2000" dirty="0" err="1" smtClean="0"/>
              <a:t>plantagen</a:t>
            </a:r>
            <a:r>
              <a:rPr lang="en-US" sz="2000" dirty="0" smtClean="0"/>
              <a:t> owner. Donald Sterling is 80 years old. He owns the NBA team LA Clippers for 33 years.</a:t>
            </a:r>
            <a:br>
              <a:rPr lang="en-US" sz="2000" dirty="0" smtClean="0"/>
            </a:br>
            <a:r>
              <a:rPr lang="en-US" sz="2000" dirty="0" smtClean="0"/>
              <a:t>But the black players want to defend themselves. </a:t>
            </a:r>
            <a:br>
              <a:rPr lang="en-US" sz="2000" dirty="0" smtClean="0"/>
            </a:br>
            <a:r>
              <a:rPr lang="en-US" sz="1100" dirty="0" smtClean="0"/>
              <a:t> (Look at the photo)</a:t>
            </a:r>
            <a:endParaRPr lang="de-DE" sz="11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Tennis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686304" cy="4623816"/>
          </a:xfrm>
        </p:spPr>
        <p:txBody>
          <a:bodyPr>
            <a:normAutofit/>
          </a:bodyPr>
          <a:lstStyle/>
          <a:p>
            <a:r>
              <a:rPr lang="de-DE" sz="1800" dirty="0" smtClean="0"/>
              <a:t>Tennis </a:t>
            </a:r>
            <a:r>
              <a:rPr lang="de-DE" sz="1800" dirty="0" err="1" smtClean="0"/>
              <a:t>is</a:t>
            </a:r>
            <a:r>
              <a:rPr lang="de-DE" sz="1800" dirty="0" smtClean="0"/>
              <a:t> a „</a:t>
            </a:r>
            <a:r>
              <a:rPr lang="de-DE" sz="1800" dirty="0" err="1" smtClean="0"/>
              <a:t>white</a:t>
            </a:r>
            <a:r>
              <a:rPr lang="de-DE" sz="1800" dirty="0" smtClean="0"/>
              <a:t> </a:t>
            </a:r>
            <a:r>
              <a:rPr lang="de-DE" sz="1800" dirty="0" err="1" smtClean="0"/>
              <a:t>sport</a:t>
            </a:r>
            <a:r>
              <a:rPr lang="de-DE" sz="1800" dirty="0" smtClean="0"/>
              <a:t>“ </a:t>
            </a:r>
            <a:r>
              <a:rPr lang="de-DE" sz="1800" dirty="0" err="1" smtClean="0"/>
              <a:t>for</a:t>
            </a:r>
            <a:r>
              <a:rPr lang="de-DE" sz="1800" dirty="0" smtClean="0"/>
              <a:t>  </a:t>
            </a:r>
            <a:r>
              <a:rPr lang="de-DE" sz="1800" dirty="0" err="1" smtClean="0"/>
              <a:t>white</a:t>
            </a:r>
            <a:r>
              <a:rPr lang="de-DE" sz="1800" dirty="0" smtClean="0"/>
              <a:t> </a:t>
            </a:r>
            <a:r>
              <a:rPr lang="de-DE" sz="1800" dirty="0" err="1" smtClean="0"/>
              <a:t>people</a:t>
            </a:r>
            <a:r>
              <a:rPr lang="de-DE" sz="1800" dirty="0" smtClean="0"/>
              <a:t>.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hart </a:t>
            </a:r>
            <a:r>
              <a:rPr lang="de-DE" sz="1800" dirty="0" err="1" smtClean="0"/>
              <a:t>words</a:t>
            </a:r>
            <a:r>
              <a:rPr lang="de-DE" sz="1800" dirty="0" smtClean="0"/>
              <a:t>. But in </a:t>
            </a:r>
            <a:r>
              <a:rPr lang="de-DE" sz="1800" dirty="0" err="1" smtClean="0"/>
              <a:t>tennis</a:t>
            </a:r>
            <a:r>
              <a:rPr lang="de-DE" sz="1800" dirty="0" smtClean="0"/>
              <a:t> </a:t>
            </a:r>
            <a:r>
              <a:rPr lang="de-DE" sz="1800" dirty="0" err="1" smtClean="0"/>
              <a:t>there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not </a:t>
            </a:r>
            <a:r>
              <a:rPr lang="de-DE" sz="1800" dirty="0" err="1" smtClean="0"/>
              <a:t>much</a:t>
            </a:r>
            <a:r>
              <a:rPr lang="de-DE" sz="1800" dirty="0" smtClean="0"/>
              <a:t> </a:t>
            </a:r>
            <a:r>
              <a:rPr lang="de-DE" sz="1800" dirty="0" err="1" smtClean="0"/>
              <a:t>famous</a:t>
            </a:r>
            <a:r>
              <a:rPr lang="de-DE" sz="1800" dirty="0" smtClean="0"/>
              <a:t> </a:t>
            </a:r>
            <a:r>
              <a:rPr lang="de-DE" sz="1800" dirty="0" err="1" smtClean="0"/>
              <a:t>colored</a:t>
            </a:r>
            <a:r>
              <a:rPr lang="de-DE" sz="1800" dirty="0" smtClean="0"/>
              <a:t> </a:t>
            </a:r>
            <a:r>
              <a:rPr lang="de-DE" sz="1800" dirty="0" err="1" smtClean="0"/>
              <a:t>players</a:t>
            </a:r>
            <a:r>
              <a:rPr lang="de-DE" sz="1800" dirty="0" smtClean="0"/>
              <a:t>.</a:t>
            </a:r>
            <a:br>
              <a:rPr lang="de-DE" sz="1800" dirty="0" smtClean="0"/>
            </a:br>
            <a:r>
              <a:rPr lang="de-DE" sz="1800" dirty="0" smtClean="0"/>
              <a:t>In </a:t>
            </a:r>
            <a:r>
              <a:rPr lang="de-DE" sz="1800" dirty="0" err="1" smtClean="0"/>
              <a:t>the</a:t>
            </a:r>
            <a:r>
              <a:rPr lang="de-DE" sz="1800" dirty="0" smtClean="0"/>
              <a:t> last 28 Grand </a:t>
            </a:r>
            <a:r>
              <a:rPr lang="de-DE" sz="1800" dirty="0" err="1" smtClean="0"/>
              <a:t>Slams</a:t>
            </a:r>
            <a:r>
              <a:rPr lang="de-DE" sz="1800" dirty="0" smtClean="0"/>
              <a:t> was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 smtClean="0"/>
              <a:t>one</a:t>
            </a:r>
            <a:r>
              <a:rPr lang="de-DE" sz="1800" dirty="0" smtClean="0"/>
              <a:t> </a:t>
            </a:r>
            <a:r>
              <a:rPr lang="de-DE" sz="1800" dirty="0" err="1" smtClean="0"/>
              <a:t>black</a:t>
            </a:r>
            <a:r>
              <a:rPr lang="de-DE" sz="1800" dirty="0" smtClean="0"/>
              <a:t> </a:t>
            </a:r>
            <a:r>
              <a:rPr lang="de-DE" sz="1800" dirty="0" err="1" smtClean="0"/>
              <a:t>player</a:t>
            </a:r>
            <a:r>
              <a:rPr lang="de-DE" sz="1800" dirty="0" smtClean="0"/>
              <a:t> . </a:t>
            </a:r>
            <a:r>
              <a:rPr lang="de-DE" sz="1800" dirty="0" err="1" smtClean="0"/>
              <a:t>This</a:t>
            </a:r>
            <a:r>
              <a:rPr lang="de-DE" sz="1800" dirty="0" smtClean="0"/>
              <a:t> was Jo Wilfried Tsonga ( e.g. Australien Open in 2008.)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At the moment, there are only two dark-skinned players among the top 50 and one player comes from Asia. </a:t>
            </a:r>
            <a:br>
              <a:rPr lang="en-US" sz="1800" dirty="0" smtClean="0"/>
            </a:br>
            <a:r>
              <a:rPr lang="en-US" sz="1800" dirty="0" smtClean="0"/>
              <a:t>For women it is a little bit better. Serena Williams an her older sister are very good tennis player. Serena wins 22 Grand Slam  matches. But the success of </a:t>
            </a:r>
            <a:r>
              <a:rPr lang="en-US" sz="1800" dirty="0" err="1" smtClean="0"/>
              <a:t>Willam's</a:t>
            </a:r>
            <a:r>
              <a:rPr lang="en-US" sz="1800" dirty="0" smtClean="0"/>
              <a:t> sisters is not always liked, because they are black and women.</a:t>
            </a:r>
          </a:p>
          <a:p>
            <a:endParaRPr lang="de-DE" sz="1600" dirty="0"/>
          </a:p>
        </p:txBody>
      </p:sp>
      <p:pic>
        <p:nvPicPr>
          <p:cNvPr id="1026" name="Picture 2" descr="http://b.smimg.net/14/26/300x225/jo-wilfried-tsonga_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857364"/>
            <a:ext cx="2857500" cy="2143125"/>
          </a:xfrm>
          <a:prstGeom prst="rect">
            <a:avLst/>
          </a:prstGeom>
          <a:noFill/>
        </p:spPr>
      </p:pic>
      <p:pic>
        <p:nvPicPr>
          <p:cNvPr id="6" name="Inhaltsplatzhalter 4" descr="http://images.performgroup.com/di/library/omnisport/3e/80/serenawilliams_qzg9j6gvn0z518vfcb6ts0qca.jpg?t=1212980715w=500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357694"/>
            <a:ext cx="2924196" cy="171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 we see, it‘s hart when your skin has an other color. They are better athletes but they don’t have the same chances as the white  </a:t>
            </a:r>
            <a:r>
              <a:rPr lang="en-US" dirty="0" err="1" smtClean="0"/>
              <a:t>ahtletes</a:t>
            </a:r>
            <a:r>
              <a:rPr lang="en-US" dirty="0" smtClean="0"/>
              <a:t> or players.</a:t>
            </a:r>
            <a:br>
              <a:rPr lang="en-US" dirty="0" smtClean="0"/>
            </a:br>
            <a:r>
              <a:rPr lang="en-US" dirty="0" smtClean="0"/>
              <a:t>When their  skin has another color,  they have to work more for their success. </a:t>
            </a:r>
          </a:p>
          <a:p>
            <a:endParaRPr lang="de-DE" dirty="0" smtClean="0"/>
          </a:p>
        </p:txBody>
      </p:sp>
      <p:pic>
        <p:nvPicPr>
          <p:cNvPr id="7" name="Inhaltsplatzhalter 6" descr="http://i.cbc.ca/1.2484119.1388849770!/fileImage/httpImage/image.jpg_gen/derivatives/16x9_620/serena-williams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85926"/>
            <a:ext cx="3571900" cy="191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 descr="http://p5.focus.de/img/fotos/origs5824235/312544464-w630-h354-o-q75-p5/bolt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857628"/>
            <a:ext cx="29289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8" descr="Jesse Owens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286256"/>
            <a:ext cx="1785950" cy="23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End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smtClean="0"/>
              <a:t>Leonie, Marco </a:t>
            </a:r>
            <a:r>
              <a:rPr lang="de-DE" dirty="0" err="1" smtClean="0"/>
              <a:t>and</a:t>
            </a:r>
            <a:r>
              <a:rPr lang="de-DE" dirty="0" smtClean="0"/>
              <a:t>  Leon</a:t>
            </a:r>
            <a:endParaRPr lang="de-DE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303</Words>
  <Application>Microsoft Office PowerPoint</Application>
  <PresentationFormat>Bildschirmpräsentation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Modul</vt:lpstr>
      <vt:lpstr>Racism in sports  </vt:lpstr>
      <vt:lpstr>Basketball</vt:lpstr>
      <vt:lpstr>Baseball</vt:lpstr>
      <vt:lpstr>Football</vt:lpstr>
      <vt:lpstr>Soccer</vt:lpstr>
      <vt:lpstr>Scandal in basketball</vt:lpstr>
      <vt:lpstr>Tennis</vt:lpstr>
      <vt:lpstr>Conclusion</vt:lpstr>
      <vt:lpstr>The 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 in sports</dc:title>
  <dc:creator>Martina</dc:creator>
  <cp:lastModifiedBy>Martina</cp:lastModifiedBy>
  <cp:revision>59</cp:revision>
  <dcterms:created xsi:type="dcterms:W3CDTF">2016-11-07T17:42:36Z</dcterms:created>
  <dcterms:modified xsi:type="dcterms:W3CDTF">2016-11-13T16:47:03Z</dcterms:modified>
</cp:coreProperties>
</file>