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66"/>
    <a:srgbClr val="660033"/>
    <a:srgbClr val="FFFF99"/>
    <a:srgbClr val="FFFFCC"/>
    <a:srgbClr val="FF99FF"/>
    <a:srgbClr val="FF99CC"/>
    <a:srgbClr val="FF66FF"/>
    <a:srgbClr val="CC00FF"/>
    <a:srgbClr val="CC00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81" d="100"/>
          <a:sy n="81" d="100"/>
        </p:scale>
        <p:origin x="-1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94EC-E537-47D9-955A-5B6609545FEA}" type="datetimeFigureOut">
              <a:rPr lang="bg-BG" smtClean="0"/>
              <a:pPr/>
              <a:t>19.6.2016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CC71-F3DB-4041-A8BC-7E8376A7EA1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24.04 – 30.04.2016 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5720" y="2071678"/>
            <a:ext cx="8358246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Partageons</a:t>
            </a:r>
            <a:r>
              <a:rPr lang="en-US" sz="4000" dirty="0" smtClean="0"/>
              <a:t> </a:t>
            </a:r>
            <a:r>
              <a:rPr lang="en-US" sz="4000" dirty="0" err="1" smtClean="0"/>
              <a:t>nos</a:t>
            </a:r>
            <a:r>
              <a:rPr lang="en-US" sz="4000" dirty="0" smtClean="0"/>
              <a:t> </a:t>
            </a:r>
            <a:r>
              <a:rPr lang="en-US" sz="4000" dirty="0" err="1" smtClean="0"/>
              <a:t>valeurs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l’effort</a:t>
            </a:r>
            <a:r>
              <a:rPr lang="en-US" sz="4000" dirty="0" smtClean="0"/>
              <a:t> </a:t>
            </a:r>
            <a:endParaRPr lang="bg-BG" sz="4000" dirty="0"/>
          </a:p>
        </p:txBody>
      </p:sp>
      <p:sp>
        <p:nvSpPr>
          <p:cNvPr id="6" name="Explosion 1 5"/>
          <p:cNvSpPr/>
          <p:nvPr/>
        </p:nvSpPr>
        <p:spPr>
          <a:xfrm>
            <a:off x="6215074" y="0"/>
            <a:ext cx="2928926" cy="185736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Visite</a:t>
            </a:r>
            <a:r>
              <a:rPr lang="en-US" dirty="0" smtClean="0"/>
              <a:t> de Fribourg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Jeudi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le 28 </a:t>
            </a:r>
            <a:r>
              <a:rPr lang="en-US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avril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bg-BG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Mini </a:t>
            </a:r>
            <a:r>
              <a:rPr lang="en-US" dirty="0" err="1"/>
              <a:t>p</a:t>
            </a:r>
            <a:r>
              <a:rPr lang="en-US" dirty="0" err="1" smtClean="0"/>
              <a:t>arlement</a:t>
            </a:r>
            <a:r>
              <a:rPr lang="en-US" dirty="0" smtClean="0"/>
              <a:t> -&gt; </a:t>
            </a:r>
            <a:r>
              <a:rPr lang="en-US" dirty="0" err="1" smtClean="0"/>
              <a:t>Débat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Sur la question:</a:t>
            </a:r>
            <a:r>
              <a:rPr lang="fr-FR" b="1" u="sng" dirty="0" smtClean="0"/>
              <a:t>Pour ou contre des Jeux Olympiques avec les pays de l'Union européenne réunis sous la même bannière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bg-BG" dirty="0"/>
          </a:p>
        </p:txBody>
      </p:sp>
      <p:pic>
        <p:nvPicPr>
          <p:cNvPr id="4" name="Picture 3" descr="13173838_854729971303276_43100593494981831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391703"/>
            <a:ext cx="7000924" cy="5250694"/>
          </a:xfrm>
          <a:prstGeom prst="rect">
            <a:avLst/>
          </a:prstGeom>
        </p:spPr>
      </p:pic>
      <p:pic>
        <p:nvPicPr>
          <p:cNvPr id="5" name="Picture 4" descr="13151520_854731471303126_86468221817987046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3789040"/>
            <a:ext cx="7429551" cy="5572164"/>
          </a:xfrm>
          <a:prstGeom prst="rect">
            <a:avLst/>
          </a:prstGeom>
        </p:spPr>
      </p:pic>
      <p:pic>
        <p:nvPicPr>
          <p:cNvPr id="6" name="Picture 5" descr="13124628_854730907969849_886848283428844370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5072098" cy="380407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215074" y="-357214"/>
            <a:ext cx="2571768" cy="2214578"/>
          </a:xfrm>
          <a:prstGeom prst="cloudCallout">
            <a:avLst>
              <a:gd name="adj1" fmla="val -28491"/>
              <a:gd name="adj2" fmla="val 7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Nous </a:t>
            </a:r>
            <a:r>
              <a:rPr lang="en-US" dirty="0" err="1" smtClean="0"/>
              <a:t>travaillons</a:t>
            </a:r>
            <a:r>
              <a:rPr lang="en-US" dirty="0" smtClean="0"/>
              <a:t> en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Atelier EUROPE -&gt;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livraison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CC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13179438_854733011302972_29602143336298303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5048285" cy="3786214"/>
          </a:xfrm>
        </p:spPr>
      </p:pic>
      <p:pic>
        <p:nvPicPr>
          <p:cNvPr id="5" name="Picture 4" descr="13177644_854733447969595_585200670304668542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142984"/>
            <a:ext cx="3000397" cy="4000528"/>
          </a:xfrm>
          <a:prstGeom prst="rect">
            <a:avLst/>
          </a:prstGeom>
        </p:spPr>
      </p:pic>
      <p:pic>
        <p:nvPicPr>
          <p:cNvPr id="6" name="Picture 5" descr="13138887_854733251302948_368539048734401301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3321" y="1357298"/>
            <a:ext cx="2678925" cy="35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4214818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93366"/>
                </a:solidFill>
              </a:rPr>
              <a:t>Gateaux et café avec Birgit </a:t>
            </a:r>
            <a:endParaRPr lang="bg-BG" sz="5400" b="1" dirty="0">
              <a:solidFill>
                <a:srgbClr val="993366"/>
              </a:solidFill>
            </a:endParaRPr>
          </a:p>
        </p:txBody>
      </p:sp>
      <p:pic>
        <p:nvPicPr>
          <p:cNvPr id="8" name="Picture 7" descr="13095745_854733627969577_811328491239008621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281" y="285728"/>
            <a:ext cx="4357719" cy="3571900"/>
          </a:xfrm>
          <a:prstGeom prst="rect">
            <a:avLst/>
          </a:prstGeom>
        </p:spPr>
      </p:pic>
      <p:pic>
        <p:nvPicPr>
          <p:cNvPr id="4098" name="Picture 2" descr="http://images.lecker.de/schwarzwaelder-kirschtorte-F3903301,id=21a09310,b=lecker,w=440,h=440,cg=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0"/>
            <a:ext cx="4191000" cy="3976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Soirée Erasmus </a:t>
            </a:r>
            <a:endParaRPr lang="bg-B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moment </a:t>
            </a:r>
            <a:r>
              <a:rPr lang="en-US" dirty="0" err="1" smtClean="0"/>
              <a:t>dernierere</a:t>
            </a:r>
            <a:r>
              <a:rPr lang="en-US" dirty="0" smtClean="0"/>
              <a:t> </a:t>
            </a:r>
            <a:r>
              <a:rPr lang="en-US" dirty="0" err="1" smtClean="0"/>
              <a:t>ensamble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Représentation</a:t>
            </a:r>
            <a:r>
              <a:rPr lang="en-US" dirty="0" smtClean="0"/>
              <a:t> de </a:t>
            </a:r>
            <a:r>
              <a:rPr lang="en-US" dirty="0" err="1" smtClean="0"/>
              <a:t>chague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Beaucoup des </a:t>
            </a:r>
            <a:r>
              <a:rPr lang="en-US" dirty="0" err="1" smtClean="0"/>
              <a:t>émotion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087574_1788753121347967_41037911035567140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7381927" cy="4429156"/>
          </a:xfrm>
          <a:prstGeom prst="rect">
            <a:avLst/>
          </a:prstGeom>
        </p:spPr>
      </p:pic>
      <p:pic>
        <p:nvPicPr>
          <p:cNvPr id="5" name="Picture 4" descr="13103522_1788753221347957_81518808629523657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71480"/>
            <a:ext cx="3200423" cy="5334037"/>
          </a:xfrm>
          <a:prstGeom prst="rect">
            <a:avLst/>
          </a:prstGeom>
        </p:spPr>
      </p:pic>
      <p:pic>
        <p:nvPicPr>
          <p:cNvPr id="6" name="Picture 5" descr="13124467_854733921302881_616531026234738089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71480"/>
            <a:ext cx="790580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Vendredi</a:t>
            </a:r>
            <a:r>
              <a:rPr lang="en-US" dirty="0" smtClean="0"/>
              <a:t>, le 29 </a:t>
            </a:r>
            <a:r>
              <a:rPr lang="en-US" dirty="0" err="1" smtClean="0"/>
              <a:t>avril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9286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Visite</a:t>
            </a:r>
            <a:r>
              <a:rPr lang="en-US" dirty="0" smtClean="0"/>
              <a:t> de la </a:t>
            </a:r>
            <a:r>
              <a:rPr lang="en-US" dirty="0" err="1"/>
              <a:t>F</a:t>
            </a:r>
            <a:r>
              <a:rPr lang="en-US" dirty="0" err="1" smtClean="0"/>
              <a:t>orêt</a:t>
            </a:r>
            <a:r>
              <a:rPr lang="en-US" dirty="0" smtClean="0"/>
              <a:t> Noire et </a:t>
            </a:r>
            <a:r>
              <a:rPr lang="en-US" dirty="0" err="1" smtClean="0"/>
              <a:t>Titisee</a:t>
            </a:r>
            <a:r>
              <a:rPr lang="en-US" dirty="0" smtClean="0"/>
              <a:t> avec les </a:t>
            </a:r>
            <a:r>
              <a:rPr lang="en-US" dirty="0" err="1" smtClean="0"/>
              <a:t>français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187642_1281812781848636_8808850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88640" y="1940696"/>
            <a:ext cx="5429288" cy="4071966"/>
          </a:xfrm>
          <a:prstGeom prst="rect">
            <a:avLst/>
          </a:prstGeom>
        </p:spPr>
      </p:pic>
      <p:pic>
        <p:nvPicPr>
          <p:cNvPr id="5" name="Picture 4" descr="13181069_1281812881848626_70956381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643050"/>
            <a:ext cx="3500444" cy="4667259"/>
          </a:xfrm>
          <a:prstGeom prst="rect">
            <a:avLst/>
          </a:prstGeom>
        </p:spPr>
      </p:pic>
      <p:pic>
        <p:nvPicPr>
          <p:cNvPr id="6" name="Picture 5" descr="13187698_1281812541848660_188283749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1455" y="2420888"/>
            <a:ext cx="6072198" cy="4554149"/>
          </a:xfrm>
          <a:prstGeom prst="rect">
            <a:avLst/>
          </a:prstGeom>
        </p:spPr>
      </p:pic>
      <p:pic>
        <p:nvPicPr>
          <p:cNvPr id="7" name="Picture 6" descr="13124816_854734884636118_113387798572442480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178966"/>
            <a:ext cx="4524407" cy="339330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0034" y="5000636"/>
            <a:ext cx="4000528" cy="1285884"/>
          </a:xfrm>
          <a:prstGeom prst="cloudCallout">
            <a:avLst>
              <a:gd name="adj1" fmla="val 51605"/>
              <a:gd name="adj2" fmla="val -125122"/>
            </a:avLst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Très</a:t>
            </a:r>
            <a:r>
              <a:rPr lang="en-US" sz="3200" dirty="0" smtClean="0">
                <a:solidFill>
                  <a:srgbClr val="0070C0"/>
                </a:solidFill>
              </a:rPr>
              <a:t> belle nature </a:t>
            </a: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594278">
            <a:off x="6655564" y="1505389"/>
            <a:ext cx="2143140" cy="2643206"/>
          </a:xfrm>
          <a:prstGeom prst="cloudCallout">
            <a:avLst>
              <a:gd name="adj1" fmla="val -60217"/>
              <a:gd name="adj2" fmla="val 65161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Bons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amis</a:t>
            </a:r>
            <a:endParaRPr lang="bg-BG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993366"/>
                </a:solidFill>
              </a:rPr>
              <a:t>Samedi,le</a:t>
            </a:r>
            <a:r>
              <a:rPr lang="en-US" b="1" dirty="0" smtClean="0">
                <a:solidFill>
                  <a:srgbClr val="993366"/>
                </a:solidFill>
              </a:rPr>
              <a:t> 30 </a:t>
            </a:r>
            <a:r>
              <a:rPr lang="en-US" b="1" dirty="0" err="1" smtClean="0">
                <a:solidFill>
                  <a:srgbClr val="993366"/>
                </a:solidFill>
              </a:rPr>
              <a:t>avril</a:t>
            </a:r>
            <a:r>
              <a:rPr lang="en-US" b="1" dirty="0" smtClean="0">
                <a:solidFill>
                  <a:srgbClr val="993366"/>
                </a:solidFill>
              </a:rPr>
              <a:t>  </a:t>
            </a:r>
            <a:endParaRPr lang="bg-BG" b="1" dirty="0">
              <a:solidFill>
                <a:srgbClr val="99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993366"/>
                </a:solidFill>
              </a:rPr>
              <a:t>  le retour </a:t>
            </a:r>
            <a:endParaRPr lang="bg-BG" sz="6600" dirty="0">
              <a:solidFill>
                <a:srgbClr val="993366"/>
              </a:solidFill>
            </a:endParaRPr>
          </a:p>
        </p:txBody>
      </p:sp>
      <p:pic>
        <p:nvPicPr>
          <p:cNvPr id="4" name="Picture 3" descr="13170583_1193396517351373_119777767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00504"/>
            <a:ext cx="4071966" cy="2294065"/>
          </a:xfrm>
          <a:prstGeom prst="rect">
            <a:avLst/>
          </a:prstGeom>
        </p:spPr>
      </p:pic>
      <p:pic>
        <p:nvPicPr>
          <p:cNvPr id="6" name="Picture 5" descr="5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4000552" cy="400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5  0.046 -0.16651  0.113 -0.17184  C 0.177 -0.1785  0.237 -0.11856  0.241 -0.03197  C 0.246 0.04796  0.204 0.12255  0.144 0.12788  C 0.089 0.13188  0.037 0.08259  0.033 0.00799  C 0.029 -0.05994  0.064 -0.12389  0.115 -0.12921  C 0.162 -0.13321  0.206 -0.09191  0.209 -0.02931  C 0.212 0.02664  0.184 0.08126  0.142 0.08392  C 0.104 0.08792  0.068 0.05595  0.065 0.00533  C 0.063 -0.03996  0.084 -0.08392  0.117 -0.08659  C 0.146 -0.08925  0.175 -0.06527  0.177 -0.02664  C 0.179 0.00666  0.164 0.03863  0.14 0.0413  C 0.12 0.04396  0.099 0.02931  0.098 0.00266  C 0.096 -0.01865  0.104 -0.0413  0.119 -0.04396  C 0.131 -0.04396  0.143 -0.03863  0.145 -0.02398  C 0.146 -0.01465  0.144 -0.00533  0.138 -0.00133  C 0.135 0  0.133 0  0.13 -0.001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6082 L 0.60208 -0.679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C0099"/>
                </a:solidFill>
              </a:rPr>
              <a:t>Lundi</a:t>
            </a:r>
            <a:r>
              <a:rPr lang="en-US" b="1" dirty="0" smtClean="0">
                <a:solidFill>
                  <a:srgbClr val="CC0099"/>
                </a:solidFill>
              </a:rPr>
              <a:t>, le 25 </a:t>
            </a:r>
            <a:r>
              <a:rPr lang="en-US" b="1" dirty="0" err="1" smtClean="0">
                <a:solidFill>
                  <a:srgbClr val="CC0099"/>
                </a:solidFill>
              </a:rPr>
              <a:t>avril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endParaRPr lang="bg-BG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800080"/>
                </a:solidFill>
              </a:rPr>
              <a:t>accueil</a:t>
            </a:r>
            <a:r>
              <a:rPr lang="en-US" sz="4800" dirty="0" smtClean="0">
                <a:solidFill>
                  <a:srgbClr val="800080"/>
                </a:solidFill>
              </a:rPr>
              <a:t> des </a:t>
            </a:r>
            <a:r>
              <a:rPr lang="en-US" sz="4800" dirty="0" err="1" smtClean="0">
                <a:solidFill>
                  <a:srgbClr val="800080"/>
                </a:solidFill>
              </a:rPr>
              <a:t>partnaires</a:t>
            </a:r>
            <a:r>
              <a:rPr lang="en-US" sz="4800" dirty="0" smtClean="0">
                <a:solidFill>
                  <a:srgbClr val="800080"/>
                </a:solidFill>
              </a:rPr>
              <a:t> et </a:t>
            </a:r>
            <a:r>
              <a:rPr lang="en-US" sz="4800" dirty="0" err="1" smtClean="0">
                <a:solidFill>
                  <a:srgbClr val="800080"/>
                </a:solidFill>
              </a:rPr>
              <a:t>cérémonie</a:t>
            </a:r>
            <a:r>
              <a:rPr lang="en-US" sz="4800" dirty="0" smtClean="0">
                <a:solidFill>
                  <a:srgbClr val="800080"/>
                </a:solidFill>
              </a:rPr>
              <a:t> de </a:t>
            </a:r>
            <a:r>
              <a:rPr lang="en-US" sz="4800" dirty="0" err="1" smtClean="0">
                <a:solidFill>
                  <a:srgbClr val="800080"/>
                </a:solidFill>
              </a:rPr>
              <a:t>bienvenue</a:t>
            </a:r>
            <a:endParaRPr lang="en-US" sz="4800" dirty="0" smtClean="0">
              <a:solidFill>
                <a:srgbClr val="80008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800080"/>
                </a:solidFill>
              </a:rPr>
              <a:t>    </a:t>
            </a:r>
            <a:endParaRPr lang="bg-BG" dirty="0">
              <a:solidFill>
                <a:srgbClr val="800080"/>
              </a:solidFill>
            </a:endParaRPr>
          </a:p>
        </p:txBody>
      </p:sp>
      <p:pic>
        <p:nvPicPr>
          <p:cNvPr id="13314" name="Picture 2" descr="https://scontent-frt3-1.xx.fbcdn.net/v/t1.0-9/13177924_854721001304173_2004842304900953792_n.jpg?oh=39c095267f30830ee1db0a32f45030a6&amp;oe=57A794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6572264" cy="4929199"/>
          </a:xfrm>
          <a:prstGeom prst="rect">
            <a:avLst/>
          </a:prstGeom>
          <a:noFill/>
        </p:spPr>
      </p:pic>
      <p:pic>
        <p:nvPicPr>
          <p:cNvPr id="13316" name="Picture 4" descr="https://scontent-frt3-1.xx.fbcdn.net/v/t1.0-9/13124808_10206267661398357_7689887851600349976_n.jpg?oh=1d025a7f73ebd9966b6624e9f6d7f644&amp;oe=57ADDB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7429552" cy="52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9933FF"/>
                </a:solidFill>
              </a:rPr>
              <a:t>Tournoi</a:t>
            </a:r>
            <a:r>
              <a:rPr lang="en-US" b="1" dirty="0" smtClean="0">
                <a:solidFill>
                  <a:srgbClr val="9933FF"/>
                </a:solidFill>
              </a:rPr>
              <a:t> </a:t>
            </a:r>
            <a:r>
              <a:rPr lang="en-US" b="1" dirty="0" err="1" smtClean="0">
                <a:solidFill>
                  <a:srgbClr val="9933FF"/>
                </a:solidFill>
              </a:rPr>
              <a:t>sportif</a:t>
            </a:r>
            <a:r>
              <a:rPr lang="en-US" b="1" dirty="0" smtClean="0">
                <a:solidFill>
                  <a:srgbClr val="9933FF"/>
                </a:solidFill>
              </a:rPr>
              <a:t> </a:t>
            </a:r>
            <a:endParaRPr lang="bg-BG" b="1" dirty="0">
              <a:solidFill>
                <a:srgbClr val="9933FF"/>
              </a:solidFill>
            </a:endParaRPr>
          </a:p>
        </p:txBody>
      </p:sp>
      <p:pic>
        <p:nvPicPr>
          <p:cNvPr id="4" name="Content Placeholder 3" descr="13165887_977803248954669_787194139186435652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3071810"/>
            <a:ext cx="2147889" cy="2863852"/>
          </a:xfrm>
        </p:spPr>
      </p:pic>
      <p:pic>
        <p:nvPicPr>
          <p:cNvPr id="5" name="Picture 4" descr="13100877_977803225621338_9746021062926513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714356"/>
            <a:ext cx="2571767" cy="3429024"/>
          </a:xfrm>
          <a:prstGeom prst="rect">
            <a:avLst/>
          </a:prstGeom>
        </p:spPr>
      </p:pic>
      <p:pic>
        <p:nvPicPr>
          <p:cNvPr id="6" name="Picture 5" descr="13100724_977803305621330_387219039815307927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714488"/>
            <a:ext cx="2714644" cy="3619526"/>
          </a:xfrm>
          <a:prstGeom prst="rect">
            <a:avLst/>
          </a:prstGeom>
        </p:spPr>
      </p:pic>
      <p:pic>
        <p:nvPicPr>
          <p:cNvPr id="7" name="Picture 6" descr="13094113_977803215621339_694114757162301966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214686"/>
            <a:ext cx="2732486" cy="3643314"/>
          </a:xfrm>
          <a:prstGeom prst="rect">
            <a:avLst/>
          </a:prstGeom>
        </p:spPr>
      </p:pic>
      <p:pic>
        <p:nvPicPr>
          <p:cNvPr id="8" name="Picture 7" descr="13076954_977803192288008_221089466169790754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857496"/>
            <a:ext cx="2196701" cy="2928934"/>
          </a:xfrm>
          <a:prstGeom prst="rect">
            <a:avLst/>
          </a:prstGeom>
        </p:spPr>
      </p:pic>
      <p:pic>
        <p:nvPicPr>
          <p:cNvPr id="10" name="Picture 9" descr="13133227_854722824637324_500311251268539030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500042"/>
            <a:ext cx="7786742" cy="5840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10" y="192880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15 </a:t>
            </a:r>
            <a:r>
              <a:rPr lang="en-US" sz="3600" dirty="0" err="1" smtClean="0"/>
              <a:t>groupe</a:t>
            </a:r>
            <a:r>
              <a:rPr lang="en-US" sz="36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Activités</a:t>
            </a:r>
            <a:r>
              <a:rPr lang="en-US" sz="3600" dirty="0" smtClean="0"/>
              <a:t> de sport </a:t>
            </a:r>
            <a:r>
              <a:rPr lang="en-US" sz="3600" dirty="0" err="1" smtClean="0"/>
              <a:t>très</a:t>
            </a:r>
            <a:r>
              <a:rPr lang="en-US" sz="3600" dirty="0" smtClean="0"/>
              <a:t> variables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Obtention</a:t>
            </a:r>
            <a:r>
              <a:rPr lang="en-US" sz="3600" dirty="0" smtClean="0"/>
              <a:t> de prix </a:t>
            </a:r>
          </a:p>
          <a:p>
            <a:r>
              <a:rPr lang="en-US" dirty="0" smtClean="0"/>
              <a:t>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Jeu</a:t>
            </a:r>
            <a:r>
              <a:rPr lang="en-US" b="1" dirty="0" smtClean="0"/>
              <a:t> de </a:t>
            </a:r>
            <a:r>
              <a:rPr lang="en-US" b="1" dirty="0" err="1" smtClean="0"/>
              <a:t>piste</a:t>
            </a:r>
            <a:r>
              <a:rPr lang="en-US" b="1" dirty="0" smtClean="0"/>
              <a:t> – </a:t>
            </a:r>
            <a:r>
              <a:rPr lang="en-US" b="1" dirty="0" err="1" smtClean="0"/>
              <a:t>rencontre</a:t>
            </a:r>
            <a:r>
              <a:rPr lang="en-US" b="1" dirty="0" smtClean="0"/>
              <a:t> de Fribour</a:t>
            </a:r>
            <a:r>
              <a:rPr lang="en-US" b="1" dirty="0"/>
              <a:t>g</a:t>
            </a:r>
            <a:endParaRPr lang="bg-BG" b="1" dirty="0"/>
          </a:p>
        </p:txBody>
      </p:sp>
      <p:pic>
        <p:nvPicPr>
          <p:cNvPr id="4" name="Content Placeholder 3" descr="13173983_854723774637229_5591243823911981423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000240"/>
            <a:ext cx="6096044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3177860_854724117970528_30118057777315296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643050"/>
            <a:ext cx="3214692" cy="4286256"/>
          </a:xfrm>
          <a:prstGeom prst="rect">
            <a:avLst/>
          </a:prstGeom>
        </p:spPr>
      </p:pic>
      <p:pic>
        <p:nvPicPr>
          <p:cNvPr id="6" name="Picture 5" descr="Panorama_Fribourg_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56" y="1357298"/>
            <a:ext cx="6286544" cy="417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1357298"/>
            <a:ext cx="2500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une ville et une commune suisse du canton de Fribourg, sur la Sarine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de-DE" sz="2000" dirty="0" smtClean="0"/>
              <a:t>une ville officiellement bilingue 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un important centre économique, administratif et éducatif et comprend une Université.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80"/>
                </a:solidFill>
              </a:rPr>
              <a:t>Rencontre</a:t>
            </a:r>
            <a:r>
              <a:rPr lang="en-US" b="1" dirty="0" smtClean="0">
                <a:solidFill>
                  <a:srgbClr val="800080"/>
                </a:solidFill>
              </a:rPr>
              <a:t> avec le </a:t>
            </a:r>
            <a:r>
              <a:rPr lang="en-US" b="1" dirty="0" err="1" smtClean="0">
                <a:solidFill>
                  <a:srgbClr val="800080"/>
                </a:solidFill>
              </a:rPr>
              <a:t>conseil</a:t>
            </a:r>
            <a:r>
              <a:rPr lang="en-US" b="1" dirty="0" smtClean="0">
                <a:solidFill>
                  <a:srgbClr val="800080"/>
                </a:solidFill>
              </a:rPr>
              <a:t> de la </a:t>
            </a:r>
            <a:r>
              <a:rPr lang="en-US" b="1" dirty="0" err="1" smtClean="0">
                <a:solidFill>
                  <a:srgbClr val="800080"/>
                </a:solidFill>
              </a:rPr>
              <a:t>ville</a:t>
            </a:r>
            <a:r>
              <a:rPr lang="en-US" b="1" dirty="0" smtClean="0">
                <a:solidFill>
                  <a:srgbClr val="800080"/>
                </a:solidFill>
              </a:rPr>
              <a:t> de Fribourg </a:t>
            </a:r>
            <a:endParaRPr lang="bg-BG" b="1" dirty="0">
              <a:solidFill>
                <a:srgbClr val="800080"/>
              </a:solidFill>
            </a:endParaRPr>
          </a:p>
        </p:txBody>
      </p:sp>
      <p:pic>
        <p:nvPicPr>
          <p:cNvPr id="4" name="Content Placeholder 3" descr="13178668_854724587970481_52607943950739143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19" y="1357298"/>
            <a:ext cx="4953035" cy="3714776"/>
          </a:xfrm>
        </p:spPr>
      </p:pic>
      <p:pic>
        <p:nvPicPr>
          <p:cNvPr id="5" name="Picture 4" descr="13177943_854726071303666_75945859505194674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357298"/>
            <a:ext cx="5381664" cy="403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138864_854726187970321_341026350133926271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571612"/>
            <a:ext cx="5143538" cy="385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00024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dirty="0" err="1" smtClean="0"/>
              <a:t>S’informer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les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 </a:t>
            </a:r>
            <a:r>
              <a:rPr lang="en-US" sz="2400" dirty="0" err="1" smtClean="0"/>
              <a:t>sportives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</a:t>
            </a:r>
            <a:r>
              <a:rPr lang="en-US" sz="2400" dirty="0" err="1" smtClean="0"/>
              <a:t>ville</a:t>
            </a:r>
            <a:r>
              <a:rPr lang="en-US" sz="2400" dirty="0" smtClean="0"/>
              <a:t> de Fribourg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Avoir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possibilité</a:t>
            </a:r>
            <a:r>
              <a:rPr lang="en-US" sz="2400" dirty="0" smtClean="0"/>
              <a:t> de poser des questions 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Mardi, le 26 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avril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IB = Centre de formation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professionelle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Éssayer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***de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pneu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Éssayer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faire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quelqu’objet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métallique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13219717_1193397010684657_18225419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393287" cy="4524383"/>
          </a:xfrm>
          <a:prstGeom prst="rect">
            <a:avLst/>
          </a:prstGeom>
        </p:spPr>
      </p:pic>
      <p:pic>
        <p:nvPicPr>
          <p:cNvPr id="9218" name="Picture 2" descr="https://scontent-frt3-1.xx.fbcdn.net/v/t1.0-9/13076756_245429039178447_5485281682968333438_n.jpg?oh=adef15eeeb7a682a4f6100dc1b7d6d09&amp;oe=57A893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2714644" cy="4935717"/>
          </a:xfrm>
          <a:prstGeom prst="rect">
            <a:avLst/>
          </a:prstGeom>
          <a:noFill/>
        </p:spPr>
      </p:pic>
      <p:pic>
        <p:nvPicPr>
          <p:cNvPr id="6" name="Picture 5" descr="13062329_245430089178342_22910145214942054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57161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r>
              <a:rPr lang="en-US" dirty="0" smtClean="0"/>
              <a:t> de SC SPORT - INTERNAT</a:t>
            </a:r>
            <a:endParaRPr lang="bg-BG" dirty="0"/>
          </a:p>
        </p:txBody>
      </p:sp>
      <p:pic>
        <p:nvPicPr>
          <p:cNvPr id="4" name="Content Placeholder 3" descr="13139290_854727094636897_905821073548075102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6929486" cy="5197115"/>
          </a:xfrm>
        </p:spPr>
      </p:pic>
      <p:pic>
        <p:nvPicPr>
          <p:cNvPr id="5" name="Picture 4" descr="13151885_854727381303535_469136656203520173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196752"/>
            <a:ext cx="5786446" cy="4339834"/>
          </a:xfrm>
          <a:prstGeom prst="rect">
            <a:avLst/>
          </a:prstGeom>
        </p:spPr>
      </p:pic>
      <p:pic>
        <p:nvPicPr>
          <p:cNvPr id="6" name="Picture 5" descr="13165849_854727531303520_29536044959851517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714620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Mercredi</a:t>
            </a:r>
            <a:r>
              <a:rPr lang="en-US" dirty="0" smtClean="0"/>
              <a:t>, le 27 </a:t>
            </a:r>
            <a:r>
              <a:rPr lang="en-US" dirty="0" err="1" smtClean="0"/>
              <a:t>avril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Parlament</a:t>
            </a:r>
            <a:r>
              <a:rPr lang="en-US" dirty="0" smtClean="0"/>
              <a:t> </a:t>
            </a:r>
            <a:r>
              <a:rPr lang="en-US" dirty="0" err="1" smtClean="0"/>
              <a:t>européen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travaille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Qui y </a:t>
            </a:r>
            <a:r>
              <a:rPr lang="en-US" dirty="0" err="1" smtClean="0"/>
              <a:t>travaille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Comment et qui </a:t>
            </a:r>
            <a:r>
              <a:rPr lang="en-US" dirty="0" err="1" smtClean="0"/>
              <a:t>prend</a:t>
            </a:r>
            <a:r>
              <a:rPr lang="en-US" dirty="0" smtClean="0"/>
              <a:t> les </a:t>
            </a:r>
            <a:r>
              <a:rPr lang="en-US" dirty="0" err="1" smtClean="0"/>
              <a:t>décisions</a:t>
            </a:r>
            <a:r>
              <a:rPr lang="en-US" dirty="0" smtClean="0"/>
              <a:t>? </a:t>
            </a:r>
            <a:endParaRPr lang="bg-BG" dirty="0"/>
          </a:p>
        </p:txBody>
      </p:sp>
      <p:pic>
        <p:nvPicPr>
          <p:cNvPr id="4" name="Picture 3" descr="13139110_10206267951405607_35123582773126154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48680" y="3861048"/>
            <a:ext cx="6286544" cy="4714909"/>
          </a:xfrm>
          <a:prstGeom prst="rect">
            <a:avLst/>
          </a:prstGeom>
        </p:spPr>
      </p:pic>
      <p:pic>
        <p:nvPicPr>
          <p:cNvPr id="5" name="Picture 4" descr="13151714_10206267940725340_24221464105786724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689193"/>
            <a:ext cx="5548319" cy="416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Jeu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piste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dans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quartier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d’Europe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bg-BG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r>
              <a:rPr lang="en-US" dirty="0" smtClean="0"/>
              <a:t> du </a:t>
            </a:r>
            <a:r>
              <a:rPr lang="en-US" dirty="0" err="1" smtClean="0"/>
              <a:t>musée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Visite</a:t>
            </a:r>
            <a:r>
              <a:rPr lang="en-US" dirty="0" smtClean="0"/>
              <a:t> de la </a:t>
            </a:r>
            <a:r>
              <a:rPr lang="en-US" dirty="0" err="1" smtClean="0"/>
              <a:t>cathédrale</a:t>
            </a:r>
            <a:r>
              <a:rPr lang="en-US" dirty="0" smtClean="0"/>
              <a:t> et du centre </a:t>
            </a:r>
            <a:r>
              <a:rPr lang="en-US" dirty="0" err="1" smtClean="0"/>
              <a:t>historique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3" descr="13179370_10206267839562811_91792440258657078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643182"/>
            <a:ext cx="5072098" cy="3813329"/>
          </a:xfrm>
          <a:prstGeom prst="rect">
            <a:avLst/>
          </a:prstGeom>
        </p:spPr>
      </p:pic>
      <p:pic>
        <p:nvPicPr>
          <p:cNvPr id="5" name="Picture 4" descr="13139225_854729661303307_23558214181604498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5564" y="2708920"/>
            <a:ext cx="451843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228</Words>
  <Application>Microsoft Office PowerPoint</Application>
  <PresentationFormat>Προβολή στην οθόνη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Διαφάνεια 1</vt:lpstr>
      <vt:lpstr>Lundi, le 25 avril </vt:lpstr>
      <vt:lpstr>Tournoi sportif </vt:lpstr>
      <vt:lpstr>Jeu de piste – rencontre de Fribourg</vt:lpstr>
      <vt:lpstr>Rencontre avec le conseil de la ville de Fribourg </vt:lpstr>
      <vt:lpstr>Mardi, le 26 avril </vt:lpstr>
      <vt:lpstr>Visite de SC SPORT - INTERNAT</vt:lpstr>
      <vt:lpstr>Mercredi, le 27 avril </vt:lpstr>
      <vt:lpstr>Jeu de piste dans quartier d’Europe </vt:lpstr>
      <vt:lpstr>Jeudi, le 28 avril </vt:lpstr>
      <vt:lpstr>Atelier EUROPE -&gt; livraison de certificat </vt:lpstr>
      <vt:lpstr>Soirée Erasmus </vt:lpstr>
      <vt:lpstr>Vendredi, le 29 avril </vt:lpstr>
      <vt:lpstr>Samedi,le 30 avril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pc14</dc:creator>
  <cp:lastModifiedBy>Kleo</cp:lastModifiedBy>
  <cp:revision>42</cp:revision>
  <dcterms:created xsi:type="dcterms:W3CDTF">2016-05-10T17:45:05Z</dcterms:created>
  <dcterms:modified xsi:type="dcterms:W3CDTF">2016-06-19T17:42:53Z</dcterms:modified>
</cp:coreProperties>
</file>