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
  </p:notesMasterIdLst>
  <p:handoutMasterIdLst>
    <p:handoutMasterId r:id="rId9"/>
  </p:handoutMasterIdLst>
  <p:sldIdLst>
    <p:sldId id="256" r:id="rId3"/>
    <p:sldId id="257" r:id="rId4"/>
    <p:sldId id="258" r:id="rId5"/>
    <p:sldId id="259" r:id="rId6"/>
    <p:sldId id="260" r:id="rId7"/>
  </p:sldIdLst>
  <p:sldSz cx="10080625" cy="7559675" type="screen4x3"/>
  <p:notesSz cx="7559675" cy="10691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600" y="-77"/>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Kopfzeilenplatzhalter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de-DE" sz="1400" b="0" i="0" u="none" strike="noStrike" kern="1200">
              <a:ln>
                <a:noFill/>
              </a:ln>
              <a:latin typeface="Arial" pitchFamily="18"/>
              <a:ea typeface="Microsoft YaHei" pitchFamily="2"/>
              <a:cs typeface="Mangal" pitchFamily="2"/>
            </a:endParaRPr>
          </a:p>
        </p:txBody>
      </p:sp>
      <p:sp>
        <p:nvSpPr>
          <p:cNvPr id="3" name="Datumsplatzhalter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de-DE" sz="1400" b="0" i="0" u="none" strike="noStrike" kern="1200">
              <a:ln>
                <a:noFill/>
              </a:ln>
              <a:latin typeface="Arial" pitchFamily="18"/>
              <a:ea typeface="Microsoft YaHei" pitchFamily="2"/>
              <a:cs typeface="Mangal" pitchFamily="2"/>
            </a:endParaRPr>
          </a:p>
        </p:txBody>
      </p:sp>
      <p:sp>
        <p:nvSpPr>
          <p:cNvPr id="4" name="Fußzeilenplatzhalter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de-DE" sz="1400" b="0" i="0" u="none" strike="noStrike" kern="1200">
              <a:ln>
                <a:noFill/>
              </a:ln>
              <a:latin typeface="Arial" pitchFamily="18"/>
              <a:ea typeface="Microsoft YaHei" pitchFamily="2"/>
              <a:cs typeface="Mangal" pitchFamily="2"/>
            </a:endParaRPr>
          </a:p>
        </p:txBody>
      </p:sp>
      <p:sp>
        <p:nvSpPr>
          <p:cNvPr id="5" name="Foliennummernplatzhalter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5F711CD8-BB3A-4386-8805-50307EB1328E}" type="slidenum">
              <a:t>‹Nr.›</a:t>
            </a:fld>
            <a:endParaRPr lang="de-DE"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877130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lienbildplatzhalter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izenplatzhalter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de-DE"/>
          </a:p>
        </p:txBody>
      </p:sp>
      <p:sp>
        <p:nvSpPr>
          <p:cNvPr id="4" name="Kopfzeilenplatzhalter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de-DE" sz="1400" kern="1200">
                <a:latin typeface="Times New Roman" pitchFamily="18"/>
                <a:ea typeface="Lucida Sans Unicode" pitchFamily="2"/>
                <a:cs typeface="Tahoma" pitchFamily="2"/>
              </a:defRPr>
            </a:lvl1pPr>
          </a:lstStyle>
          <a:p>
            <a:pPr lvl="0"/>
            <a:endParaRPr lang="de-DE"/>
          </a:p>
        </p:txBody>
      </p:sp>
      <p:sp>
        <p:nvSpPr>
          <p:cNvPr id="5" name="Datumsplatzhalter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de-DE" sz="1400" kern="1200">
                <a:latin typeface="Times New Roman" pitchFamily="18"/>
                <a:ea typeface="Lucida Sans Unicode" pitchFamily="2"/>
                <a:cs typeface="Tahoma" pitchFamily="2"/>
              </a:defRPr>
            </a:lvl1pPr>
          </a:lstStyle>
          <a:p>
            <a:pPr lvl="0"/>
            <a:endParaRPr lang="de-DE"/>
          </a:p>
        </p:txBody>
      </p:sp>
      <p:sp>
        <p:nvSpPr>
          <p:cNvPr id="6" name="Fußzeilenplatzhalter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de-DE" sz="1400" kern="1200">
                <a:latin typeface="Times New Roman" pitchFamily="18"/>
                <a:ea typeface="Lucida Sans Unicode" pitchFamily="2"/>
                <a:cs typeface="Tahoma" pitchFamily="2"/>
              </a:defRPr>
            </a:lvl1pPr>
          </a:lstStyle>
          <a:p>
            <a:pPr lvl="0"/>
            <a:endParaRPr lang="de-DE"/>
          </a:p>
        </p:txBody>
      </p:sp>
      <p:sp>
        <p:nvSpPr>
          <p:cNvPr id="7" name="Foliennummernplatzhalter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de-DE" sz="1400" kern="1200">
                <a:latin typeface="Times New Roman" pitchFamily="18"/>
                <a:ea typeface="Lucida Sans Unicode" pitchFamily="2"/>
                <a:cs typeface="Tahoma" pitchFamily="2"/>
              </a:defRPr>
            </a:lvl1pPr>
          </a:lstStyle>
          <a:p>
            <a:pPr lvl="0"/>
            <a:fld id="{AA9EDE1A-9BEE-419B-89F1-E7D822CA7826}" type="slidenum">
              <a:t>‹Nr.›</a:t>
            </a:fld>
            <a:endParaRPr lang="de-DE"/>
          </a:p>
        </p:txBody>
      </p:sp>
    </p:spTree>
    <p:extLst>
      <p:ext uri="{BB962C8B-B14F-4D97-AF65-F5344CB8AC3E}">
        <p14:creationId xmlns:p14="http://schemas.microsoft.com/office/powerpoint/2010/main" val="1144498541"/>
      </p:ext>
    </p:extLst>
  </p:cSld>
  <p:clrMap bg1="lt1" tx1="dk1" bg2="lt2" tx2="dk2" accent1="accent1" accent2="accent2" accent3="accent3" accent4="accent4" accent5="accent5" accent6="accent6" hlink="hlink" folHlink="folHlink"/>
  <p:notesStyle>
    <a:lvl1pPr marL="216000" marR="0" indent="-216000" rtl="0" hangingPunct="0">
      <a:tabLst/>
      <a:defRPr lang="de-DE"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de-DE" sz="2810">
              <a:latin typeface="Albany" pitchFamily="18"/>
              <a:cs typeface="Tahoma"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de-DE" sz="2810">
              <a:latin typeface="Albany" pitchFamily="18"/>
              <a:cs typeface="Tahoma"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de-DE" sz="2810">
              <a:latin typeface="Albany" pitchFamily="18"/>
              <a:cs typeface="Tahoma" pitchFamily="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de-DE" sz="2810">
              <a:latin typeface="Albany" pitchFamily="18"/>
              <a:cs typeface="Tahoma" pitchFamily="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de-DE" sz="2810">
              <a:latin typeface="Albany" pitchFamily="18"/>
              <a:cs typeface="Tahoma"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7913"/>
            <a:ext cx="8569325" cy="1620837"/>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00DAB17C-D079-4C0A-B80E-2859D69C8647}" type="slidenum">
              <a:t>‹Nr.›</a:t>
            </a:fld>
            <a:endParaRPr lang="de-DE"/>
          </a:p>
        </p:txBody>
      </p:sp>
    </p:spTree>
    <p:extLst>
      <p:ext uri="{BB962C8B-B14F-4D97-AF65-F5344CB8AC3E}">
        <p14:creationId xmlns:p14="http://schemas.microsoft.com/office/powerpoint/2010/main" val="30684579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0E7FAFBB-09CE-40A2-8787-0CCD8C2D6AC1}" type="slidenum">
              <a:t>‹Nr.›</a:t>
            </a:fld>
            <a:endParaRPr lang="de-DE"/>
          </a:p>
        </p:txBody>
      </p:sp>
    </p:spTree>
    <p:extLst>
      <p:ext uri="{BB962C8B-B14F-4D97-AF65-F5344CB8AC3E}">
        <p14:creationId xmlns:p14="http://schemas.microsoft.com/office/powerpoint/2010/main" val="19389527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308850" y="301625"/>
            <a:ext cx="2266950" cy="645636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03238" y="301625"/>
            <a:ext cx="6653212" cy="6456363"/>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31D363C3-9256-4502-94E2-87B1E1184D9D}" type="slidenum">
              <a:t>‹Nr.›</a:t>
            </a:fld>
            <a:endParaRPr lang="de-DE"/>
          </a:p>
        </p:txBody>
      </p:sp>
    </p:spTree>
    <p:extLst>
      <p:ext uri="{BB962C8B-B14F-4D97-AF65-F5344CB8AC3E}">
        <p14:creationId xmlns:p14="http://schemas.microsoft.com/office/powerpoint/2010/main" val="32091952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7913"/>
            <a:ext cx="8569325" cy="1620837"/>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0D2EFA00-4221-4CE9-B08A-C94A60F66A8F}" type="slidenum">
              <a:t>‹Nr.›</a:t>
            </a:fld>
            <a:endParaRPr lang="de-DE"/>
          </a:p>
        </p:txBody>
      </p:sp>
    </p:spTree>
    <p:extLst>
      <p:ext uri="{BB962C8B-B14F-4D97-AF65-F5344CB8AC3E}">
        <p14:creationId xmlns:p14="http://schemas.microsoft.com/office/powerpoint/2010/main" val="20409484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FDE11684-5523-4D52-B954-30AED7249B6D}" type="slidenum">
              <a:t>‹Nr.›</a:t>
            </a:fld>
            <a:endParaRPr lang="de-DE"/>
          </a:p>
        </p:txBody>
      </p:sp>
    </p:spTree>
    <p:extLst>
      <p:ext uri="{BB962C8B-B14F-4D97-AF65-F5344CB8AC3E}">
        <p14:creationId xmlns:p14="http://schemas.microsoft.com/office/powerpoint/2010/main" val="26471870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FA4A96DF-8D1F-46D1-9CEC-31AE9CF2EBC3}" type="slidenum">
              <a:t>‹Nr.›</a:t>
            </a:fld>
            <a:endParaRPr lang="de-DE"/>
          </a:p>
        </p:txBody>
      </p:sp>
    </p:spTree>
    <p:extLst>
      <p:ext uri="{BB962C8B-B14F-4D97-AF65-F5344CB8AC3E}">
        <p14:creationId xmlns:p14="http://schemas.microsoft.com/office/powerpoint/2010/main" val="30768641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3238" y="2165350"/>
            <a:ext cx="4459287" cy="4278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114925" y="2165350"/>
            <a:ext cx="4460875" cy="4278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1A803047-EC39-4708-9543-C9EB5DCC0839}" type="slidenum">
              <a:t>‹Nr.›</a:t>
            </a:fld>
            <a:endParaRPr lang="de-DE"/>
          </a:p>
        </p:txBody>
      </p:sp>
    </p:spTree>
    <p:extLst>
      <p:ext uri="{BB962C8B-B14F-4D97-AF65-F5344CB8AC3E}">
        <p14:creationId xmlns:p14="http://schemas.microsoft.com/office/powerpoint/2010/main" val="29212419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58887"/>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pPr lvl="0"/>
            <a:endParaRPr lang="de-DE"/>
          </a:p>
        </p:txBody>
      </p:sp>
      <p:sp>
        <p:nvSpPr>
          <p:cNvPr id="8" name="Fußzeilenplatzhalter 7"/>
          <p:cNvSpPr>
            <a:spLocks noGrp="1"/>
          </p:cNvSpPr>
          <p:nvPr>
            <p:ph type="ftr" sz="quarter" idx="11"/>
          </p:nvPr>
        </p:nvSpPr>
        <p:spPr/>
        <p:txBody>
          <a:bodyPr/>
          <a:lstStyle/>
          <a:p>
            <a:pPr lvl="0"/>
            <a:endParaRPr lang="de-DE"/>
          </a:p>
        </p:txBody>
      </p:sp>
      <p:sp>
        <p:nvSpPr>
          <p:cNvPr id="9" name="Foliennummernplatzhalter 8"/>
          <p:cNvSpPr>
            <a:spLocks noGrp="1"/>
          </p:cNvSpPr>
          <p:nvPr>
            <p:ph type="sldNum" sz="quarter" idx="12"/>
          </p:nvPr>
        </p:nvSpPr>
        <p:spPr/>
        <p:txBody>
          <a:bodyPr/>
          <a:lstStyle/>
          <a:p>
            <a:pPr lvl="0"/>
            <a:fld id="{2C82A740-8005-4569-AEC0-B02B5FD8D73C}" type="slidenum">
              <a:t>‹Nr.›</a:t>
            </a:fld>
            <a:endParaRPr lang="de-DE"/>
          </a:p>
        </p:txBody>
      </p:sp>
    </p:spTree>
    <p:extLst>
      <p:ext uri="{BB962C8B-B14F-4D97-AF65-F5344CB8AC3E}">
        <p14:creationId xmlns:p14="http://schemas.microsoft.com/office/powerpoint/2010/main" val="10306793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pPr lvl="0"/>
            <a:endParaRPr lang="de-DE"/>
          </a:p>
        </p:txBody>
      </p:sp>
      <p:sp>
        <p:nvSpPr>
          <p:cNvPr id="4" name="Fußzeilenplatzhalter 3"/>
          <p:cNvSpPr>
            <a:spLocks noGrp="1"/>
          </p:cNvSpPr>
          <p:nvPr>
            <p:ph type="ftr" sz="quarter" idx="11"/>
          </p:nvPr>
        </p:nvSpPr>
        <p:spPr/>
        <p:txBody>
          <a:bodyPr/>
          <a:lstStyle/>
          <a:p>
            <a:pPr lvl="0"/>
            <a:endParaRPr lang="de-DE"/>
          </a:p>
        </p:txBody>
      </p:sp>
      <p:sp>
        <p:nvSpPr>
          <p:cNvPr id="5" name="Foliennummernplatzhalter 4"/>
          <p:cNvSpPr>
            <a:spLocks noGrp="1"/>
          </p:cNvSpPr>
          <p:nvPr>
            <p:ph type="sldNum" sz="quarter" idx="12"/>
          </p:nvPr>
        </p:nvSpPr>
        <p:spPr/>
        <p:txBody>
          <a:bodyPr/>
          <a:lstStyle/>
          <a:p>
            <a:pPr lvl="0"/>
            <a:fld id="{244344CA-F5E9-458F-A86A-CCD51EF5F0C6}" type="slidenum">
              <a:t>‹Nr.›</a:t>
            </a:fld>
            <a:endParaRPr lang="de-DE"/>
          </a:p>
        </p:txBody>
      </p:sp>
    </p:spTree>
    <p:extLst>
      <p:ext uri="{BB962C8B-B14F-4D97-AF65-F5344CB8AC3E}">
        <p14:creationId xmlns:p14="http://schemas.microsoft.com/office/powerpoint/2010/main" val="21099334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lvl="0"/>
            <a:endParaRPr lang="de-DE"/>
          </a:p>
        </p:txBody>
      </p:sp>
      <p:sp>
        <p:nvSpPr>
          <p:cNvPr id="3" name="Fußzeilenplatzhalter 2"/>
          <p:cNvSpPr>
            <a:spLocks noGrp="1"/>
          </p:cNvSpPr>
          <p:nvPr>
            <p:ph type="ftr" sz="quarter" idx="11"/>
          </p:nvPr>
        </p:nvSpPr>
        <p:spPr/>
        <p:txBody>
          <a:bodyPr/>
          <a:lstStyle/>
          <a:p>
            <a:pPr lvl="0"/>
            <a:endParaRPr lang="de-DE"/>
          </a:p>
        </p:txBody>
      </p:sp>
      <p:sp>
        <p:nvSpPr>
          <p:cNvPr id="4" name="Foliennummernplatzhalter 3"/>
          <p:cNvSpPr>
            <a:spLocks noGrp="1"/>
          </p:cNvSpPr>
          <p:nvPr>
            <p:ph type="sldNum" sz="quarter" idx="12"/>
          </p:nvPr>
        </p:nvSpPr>
        <p:spPr/>
        <p:txBody>
          <a:bodyPr/>
          <a:lstStyle/>
          <a:p>
            <a:pPr lvl="0"/>
            <a:fld id="{4B661611-66C8-48DC-89D7-F36079594390}" type="slidenum">
              <a:t>‹Nr.›</a:t>
            </a:fld>
            <a:endParaRPr lang="de-DE"/>
          </a:p>
        </p:txBody>
      </p:sp>
    </p:spTree>
    <p:extLst>
      <p:ext uri="{BB962C8B-B14F-4D97-AF65-F5344CB8AC3E}">
        <p14:creationId xmlns:p14="http://schemas.microsoft.com/office/powerpoint/2010/main" val="2646046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B98D1E58-BE6C-4BFE-A615-2622E64487BE}" type="slidenum">
              <a:t>‹Nr.›</a:t>
            </a:fld>
            <a:endParaRPr lang="de-DE"/>
          </a:p>
        </p:txBody>
      </p:sp>
    </p:spTree>
    <p:extLst>
      <p:ext uri="{BB962C8B-B14F-4D97-AF65-F5344CB8AC3E}">
        <p14:creationId xmlns:p14="http://schemas.microsoft.com/office/powerpoint/2010/main" val="14422287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C5B6E645-86AE-4569-BBED-F82287E3F008}" type="slidenum">
              <a:t>‹Nr.›</a:t>
            </a:fld>
            <a:endParaRPr lang="de-DE"/>
          </a:p>
        </p:txBody>
      </p:sp>
    </p:spTree>
    <p:extLst>
      <p:ext uri="{BB962C8B-B14F-4D97-AF65-F5344CB8AC3E}">
        <p14:creationId xmlns:p14="http://schemas.microsoft.com/office/powerpoint/2010/main" val="16213775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D64A85FF-23A6-437D-9714-A23012082B77}" type="slidenum">
              <a:t>‹Nr.›</a:t>
            </a:fld>
            <a:endParaRPr lang="de-DE"/>
          </a:p>
        </p:txBody>
      </p:sp>
    </p:spTree>
    <p:extLst>
      <p:ext uri="{BB962C8B-B14F-4D97-AF65-F5344CB8AC3E}">
        <p14:creationId xmlns:p14="http://schemas.microsoft.com/office/powerpoint/2010/main" val="18078727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0263CF60-9E76-4EB8-8758-53FEFC812813}" type="slidenum">
              <a:t>‹Nr.›</a:t>
            </a:fld>
            <a:endParaRPr lang="de-DE"/>
          </a:p>
        </p:txBody>
      </p:sp>
    </p:spTree>
    <p:extLst>
      <p:ext uri="{BB962C8B-B14F-4D97-AF65-F5344CB8AC3E}">
        <p14:creationId xmlns:p14="http://schemas.microsoft.com/office/powerpoint/2010/main" val="10152856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308850" y="301625"/>
            <a:ext cx="2266950" cy="61420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03238" y="301625"/>
            <a:ext cx="6653212" cy="61420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AE5337BB-5B75-44D6-91CF-1349E987CD3D}" type="slidenum">
              <a:t>‹Nr.›</a:t>
            </a:fld>
            <a:endParaRPr lang="de-DE"/>
          </a:p>
        </p:txBody>
      </p:sp>
    </p:spTree>
    <p:extLst>
      <p:ext uri="{BB962C8B-B14F-4D97-AF65-F5344CB8AC3E}">
        <p14:creationId xmlns:p14="http://schemas.microsoft.com/office/powerpoint/2010/main" val="23409747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pPr lvl="0"/>
            <a:endParaRPr lang="de-DE"/>
          </a:p>
        </p:txBody>
      </p:sp>
      <p:sp>
        <p:nvSpPr>
          <p:cNvPr id="5" name="Fußzeilenplatzhalter 4"/>
          <p:cNvSpPr>
            <a:spLocks noGrp="1"/>
          </p:cNvSpPr>
          <p:nvPr>
            <p:ph type="ftr" sz="quarter" idx="11"/>
          </p:nvPr>
        </p:nvSpPr>
        <p:spPr/>
        <p:txBody>
          <a:bodyPr/>
          <a:lstStyle/>
          <a:p>
            <a:pPr lvl="0"/>
            <a:endParaRPr lang="de-DE"/>
          </a:p>
        </p:txBody>
      </p:sp>
      <p:sp>
        <p:nvSpPr>
          <p:cNvPr id="6" name="Foliennummernplatzhalter 5"/>
          <p:cNvSpPr>
            <a:spLocks noGrp="1"/>
          </p:cNvSpPr>
          <p:nvPr>
            <p:ph type="sldNum" sz="quarter" idx="12"/>
          </p:nvPr>
        </p:nvSpPr>
        <p:spPr/>
        <p:txBody>
          <a:bodyPr/>
          <a:lstStyle/>
          <a:p>
            <a:pPr lvl="0"/>
            <a:fld id="{60E4D672-2550-4E36-9E92-0CF6CA1D83CF}" type="slidenum">
              <a:t>‹Nr.›</a:t>
            </a:fld>
            <a:endParaRPr lang="de-DE"/>
          </a:p>
        </p:txBody>
      </p:sp>
    </p:spTree>
    <p:extLst>
      <p:ext uri="{BB962C8B-B14F-4D97-AF65-F5344CB8AC3E}">
        <p14:creationId xmlns:p14="http://schemas.microsoft.com/office/powerpoint/2010/main" val="22399032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3238" y="1768475"/>
            <a:ext cx="4459287"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114925" y="1768475"/>
            <a:ext cx="4460875"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4E751CA5-1D70-450E-B8EC-E9481CF848E6}" type="slidenum">
              <a:t>‹Nr.›</a:t>
            </a:fld>
            <a:endParaRPr lang="de-DE"/>
          </a:p>
        </p:txBody>
      </p:sp>
    </p:spTree>
    <p:extLst>
      <p:ext uri="{BB962C8B-B14F-4D97-AF65-F5344CB8AC3E}">
        <p14:creationId xmlns:p14="http://schemas.microsoft.com/office/powerpoint/2010/main" val="4189636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58887"/>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pPr lvl="0"/>
            <a:endParaRPr lang="de-DE"/>
          </a:p>
        </p:txBody>
      </p:sp>
      <p:sp>
        <p:nvSpPr>
          <p:cNvPr id="8" name="Fußzeilenplatzhalter 7"/>
          <p:cNvSpPr>
            <a:spLocks noGrp="1"/>
          </p:cNvSpPr>
          <p:nvPr>
            <p:ph type="ftr" sz="quarter" idx="11"/>
          </p:nvPr>
        </p:nvSpPr>
        <p:spPr/>
        <p:txBody>
          <a:bodyPr/>
          <a:lstStyle/>
          <a:p>
            <a:pPr lvl="0"/>
            <a:endParaRPr lang="de-DE"/>
          </a:p>
        </p:txBody>
      </p:sp>
      <p:sp>
        <p:nvSpPr>
          <p:cNvPr id="9" name="Foliennummernplatzhalter 8"/>
          <p:cNvSpPr>
            <a:spLocks noGrp="1"/>
          </p:cNvSpPr>
          <p:nvPr>
            <p:ph type="sldNum" sz="quarter" idx="12"/>
          </p:nvPr>
        </p:nvSpPr>
        <p:spPr/>
        <p:txBody>
          <a:bodyPr/>
          <a:lstStyle/>
          <a:p>
            <a:pPr lvl="0"/>
            <a:fld id="{7977CF62-A479-489A-8629-3B598EA0E554}" type="slidenum">
              <a:t>‹Nr.›</a:t>
            </a:fld>
            <a:endParaRPr lang="de-DE"/>
          </a:p>
        </p:txBody>
      </p:sp>
    </p:spTree>
    <p:extLst>
      <p:ext uri="{BB962C8B-B14F-4D97-AF65-F5344CB8AC3E}">
        <p14:creationId xmlns:p14="http://schemas.microsoft.com/office/powerpoint/2010/main" val="31873312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pPr lvl="0"/>
            <a:endParaRPr lang="de-DE"/>
          </a:p>
        </p:txBody>
      </p:sp>
      <p:sp>
        <p:nvSpPr>
          <p:cNvPr id="4" name="Fußzeilenplatzhalter 3"/>
          <p:cNvSpPr>
            <a:spLocks noGrp="1"/>
          </p:cNvSpPr>
          <p:nvPr>
            <p:ph type="ftr" sz="quarter" idx="11"/>
          </p:nvPr>
        </p:nvSpPr>
        <p:spPr/>
        <p:txBody>
          <a:bodyPr/>
          <a:lstStyle/>
          <a:p>
            <a:pPr lvl="0"/>
            <a:endParaRPr lang="de-DE"/>
          </a:p>
        </p:txBody>
      </p:sp>
      <p:sp>
        <p:nvSpPr>
          <p:cNvPr id="5" name="Foliennummernplatzhalter 4"/>
          <p:cNvSpPr>
            <a:spLocks noGrp="1"/>
          </p:cNvSpPr>
          <p:nvPr>
            <p:ph type="sldNum" sz="quarter" idx="12"/>
          </p:nvPr>
        </p:nvSpPr>
        <p:spPr/>
        <p:txBody>
          <a:bodyPr/>
          <a:lstStyle/>
          <a:p>
            <a:pPr lvl="0"/>
            <a:fld id="{9ECB94B5-4EC2-47A3-A452-89DD906FF295}" type="slidenum">
              <a:t>‹Nr.›</a:t>
            </a:fld>
            <a:endParaRPr lang="de-DE"/>
          </a:p>
        </p:txBody>
      </p:sp>
    </p:spTree>
    <p:extLst>
      <p:ext uri="{BB962C8B-B14F-4D97-AF65-F5344CB8AC3E}">
        <p14:creationId xmlns:p14="http://schemas.microsoft.com/office/powerpoint/2010/main" val="3854480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lvl="0"/>
            <a:endParaRPr lang="de-DE"/>
          </a:p>
        </p:txBody>
      </p:sp>
      <p:sp>
        <p:nvSpPr>
          <p:cNvPr id="3" name="Fußzeilenplatzhalter 2"/>
          <p:cNvSpPr>
            <a:spLocks noGrp="1"/>
          </p:cNvSpPr>
          <p:nvPr>
            <p:ph type="ftr" sz="quarter" idx="11"/>
          </p:nvPr>
        </p:nvSpPr>
        <p:spPr/>
        <p:txBody>
          <a:bodyPr/>
          <a:lstStyle/>
          <a:p>
            <a:pPr lvl="0"/>
            <a:endParaRPr lang="de-DE"/>
          </a:p>
        </p:txBody>
      </p:sp>
      <p:sp>
        <p:nvSpPr>
          <p:cNvPr id="4" name="Foliennummernplatzhalter 3"/>
          <p:cNvSpPr>
            <a:spLocks noGrp="1"/>
          </p:cNvSpPr>
          <p:nvPr>
            <p:ph type="sldNum" sz="quarter" idx="12"/>
          </p:nvPr>
        </p:nvSpPr>
        <p:spPr/>
        <p:txBody>
          <a:bodyPr/>
          <a:lstStyle/>
          <a:p>
            <a:pPr lvl="0"/>
            <a:fld id="{94B06FC6-1193-4D96-9F31-7D2412D5AF20}" type="slidenum">
              <a:t>‹Nr.›</a:t>
            </a:fld>
            <a:endParaRPr lang="de-DE"/>
          </a:p>
        </p:txBody>
      </p:sp>
    </p:spTree>
    <p:extLst>
      <p:ext uri="{BB962C8B-B14F-4D97-AF65-F5344CB8AC3E}">
        <p14:creationId xmlns:p14="http://schemas.microsoft.com/office/powerpoint/2010/main" val="4910324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F1710529-C005-4231-B7F8-183BFA10BF68}" type="slidenum">
              <a:t>‹Nr.›</a:t>
            </a:fld>
            <a:endParaRPr lang="de-DE"/>
          </a:p>
        </p:txBody>
      </p:sp>
    </p:spTree>
    <p:extLst>
      <p:ext uri="{BB962C8B-B14F-4D97-AF65-F5344CB8AC3E}">
        <p14:creationId xmlns:p14="http://schemas.microsoft.com/office/powerpoint/2010/main" val="30130682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pPr lvl="0"/>
            <a:endParaRPr lang="de-DE"/>
          </a:p>
        </p:txBody>
      </p:sp>
      <p:sp>
        <p:nvSpPr>
          <p:cNvPr id="6" name="Fußzeilenplatzhalter 5"/>
          <p:cNvSpPr>
            <a:spLocks noGrp="1"/>
          </p:cNvSpPr>
          <p:nvPr>
            <p:ph type="ftr" sz="quarter" idx="11"/>
          </p:nvPr>
        </p:nvSpPr>
        <p:spPr/>
        <p:txBody>
          <a:bodyPr/>
          <a:lstStyle/>
          <a:p>
            <a:pPr lvl="0"/>
            <a:endParaRPr lang="de-DE"/>
          </a:p>
        </p:txBody>
      </p:sp>
      <p:sp>
        <p:nvSpPr>
          <p:cNvPr id="7" name="Foliennummernplatzhalter 6"/>
          <p:cNvSpPr>
            <a:spLocks noGrp="1"/>
          </p:cNvSpPr>
          <p:nvPr>
            <p:ph type="sldNum" sz="quarter" idx="12"/>
          </p:nvPr>
        </p:nvSpPr>
        <p:spPr/>
        <p:txBody>
          <a:bodyPr/>
          <a:lstStyle/>
          <a:p>
            <a:pPr lvl="0"/>
            <a:fld id="{6F3FCC41-04A1-4CA6-BE7B-164D9304D232}" type="slidenum">
              <a:t>‹Nr.›</a:t>
            </a:fld>
            <a:endParaRPr lang="de-DE"/>
          </a:p>
        </p:txBody>
      </p:sp>
    </p:spTree>
    <p:extLst>
      <p:ext uri="{BB962C8B-B14F-4D97-AF65-F5344CB8AC3E}">
        <p14:creationId xmlns:p14="http://schemas.microsoft.com/office/powerpoint/2010/main" val="16189961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platzhalter 1"/>
          <p:cNvSpPr txBox="1">
            <a:spLocks noGrp="1"/>
          </p:cNvSpPr>
          <p:nvPr>
            <p:ph type="title"/>
          </p:nvPr>
        </p:nvSpPr>
        <p:spPr>
          <a:xfrm>
            <a:off x="503999" y="301320"/>
            <a:ext cx="9071640" cy="126216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de-DE"/>
          </a:p>
        </p:txBody>
      </p:sp>
      <p:sp>
        <p:nvSpPr>
          <p:cNvPr id="3" name="Textplatzhalter 2"/>
          <p:cNvSpPr txBox="1">
            <a:spLocks noGrp="1"/>
          </p:cNvSpPr>
          <p:nvPr>
            <p:ph type="body" idx="1"/>
          </p:nvPr>
        </p:nvSpPr>
        <p:spPr>
          <a:xfrm>
            <a:off x="503999" y="1769040"/>
            <a:ext cx="9071640" cy="4989240"/>
          </a:xfrm>
          <a:prstGeom prst="rect">
            <a:avLst/>
          </a:prstGeom>
          <a:noFill/>
          <a:ln>
            <a:noFill/>
          </a:ln>
        </p:spPr>
        <p:txBody>
          <a:bodyPr lIns="0" tIns="0" rIns="0" bIns="0"/>
          <a:lstStyle>
            <a:defPPr marL="432000" marR="0" lvl="0" indent="-324000">
              <a:spcBef>
                <a:spcPts val="0"/>
              </a:spcBef>
              <a:spcAft>
                <a:spcPts val="1414"/>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txBox="1">
            <a:spLocks noGrp="1"/>
          </p:cNvSpPr>
          <p:nvPr>
            <p:ph type="dt" sz="half" idx="2"/>
          </p:nvPr>
        </p:nvSpPr>
        <p:spPr>
          <a:xfrm>
            <a:off x="503999" y="6887160"/>
            <a:ext cx="2348280" cy="521280"/>
          </a:xfrm>
          <a:prstGeom prst="rect">
            <a:avLst/>
          </a:prstGeom>
          <a:noFill/>
          <a:ln>
            <a:noFill/>
          </a:ln>
        </p:spPr>
        <p:txBody>
          <a:bodyPr lIns="0" tIns="0" rIns="0" bIns="0" anchorCtr="0"/>
          <a:lstStyle>
            <a:lvl1pPr lvl="0" rtl="0" hangingPunct="0">
              <a:buNone/>
              <a:tabLst/>
              <a:defRPr lang="de-DE" sz="1400" kern="1200">
                <a:latin typeface="Times New Roman" pitchFamily="18"/>
                <a:ea typeface="Lucida Sans Unicode" pitchFamily="2"/>
                <a:cs typeface="Tahoma" pitchFamily="2"/>
              </a:defRPr>
            </a:lvl1pPr>
          </a:lstStyle>
          <a:p>
            <a:pPr lvl="0"/>
            <a:endParaRPr lang="de-DE"/>
          </a:p>
        </p:txBody>
      </p:sp>
      <p:sp>
        <p:nvSpPr>
          <p:cNvPr id="5" name="Fußzeilenplatzhalter 4"/>
          <p:cNvSpPr txBox="1">
            <a:spLocks noGrp="1"/>
          </p:cNvSpPr>
          <p:nvPr>
            <p:ph type="ftr" sz="quarter" idx="3"/>
          </p:nvPr>
        </p:nvSpPr>
        <p:spPr>
          <a:xfrm>
            <a:off x="3447360" y="6887160"/>
            <a:ext cx="3195000" cy="521280"/>
          </a:xfrm>
          <a:prstGeom prst="rect">
            <a:avLst/>
          </a:prstGeom>
          <a:noFill/>
          <a:ln>
            <a:noFill/>
          </a:ln>
        </p:spPr>
        <p:txBody>
          <a:bodyPr lIns="0" tIns="0" rIns="0" bIns="0" anchorCtr="0"/>
          <a:lstStyle>
            <a:lvl1pPr lvl="0" algn="ctr" rtl="0" hangingPunct="0">
              <a:buNone/>
              <a:tabLst/>
              <a:defRPr lang="de-DE" sz="1400" kern="1200">
                <a:latin typeface="Times New Roman" pitchFamily="18"/>
                <a:ea typeface="Lucida Sans Unicode" pitchFamily="2"/>
                <a:cs typeface="Tahoma" pitchFamily="2"/>
              </a:defRPr>
            </a:lvl1pPr>
          </a:lstStyle>
          <a:p>
            <a:pPr lvl="0"/>
            <a:endParaRPr lang="de-DE"/>
          </a:p>
        </p:txBody>
      </p:sp>
      <p:sp>
        <p:nvSpPr>
          <p:cNvPr id="6" name="Foliennummernplatzhalter 5"/>
          <p:cNvSpPr txBox="1">
            <a:spLocks noGrp="1"/>
          </p:cNvSpPr>
          <p:nvPr>
            <p:ph type="sldNum" sz="quarter" idx="4"/>
          </p:nvPr>
        </p:nvSpPr>
        <p:spPr>
          <a:xfrm>
            <a:off x="7227360" y="6887160"/>
            <a:ext cx="2348280" cy="521280"/>
          </a:xfrm>
          <a:prstGeom prst="rect">
            <a:avLst/>
          </a:prstGeom>
          <a:noFill/>
          <a:ln>
            <a:noFill/>
          </a:ln>
        </p:spPr>
        <p:txBody>
          <a:bodyPr lIns="0" tIns="0" rIns="0" bIns="0" anchorCtr="0"/>
          <a:lstStyle>
            <a:lvl1pPr lvl="0" algn="r" rtl="0" hangingPunct="0">
              <a:buNone/>
              <a:tabLst/>
              <a:defRPr lang="de-DE" sz="1400" kern="1200">
                <a:latin typeface="Times New Roman" pitchFamily="18"/>
                <a:ea typeface="Lucida Sans Unicode" pitchFamily="2"/>
                <a:cs typeface="Tahoma" pitchFamily="2"/>
              </a:defRPr>
            </a:lvl1pPr>
          </a:lstStyle>
          <a:p>
            <a:pPr lvl="0"/>
            <a:fld id="{979402D5-F106-48AA-9290-AA43C7E2805C}" type="slidenum">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rtl="0" hangingPunct="0">
        <a:tabLst/>
        <a:defRPr lang="de-DE" sz="4400" b="0" i="0" u="none" strike="noStrike" kern="1200">
          <a:ln>
            <a:noFill/>
          </a:ln>
          <a:latin typeface="Arial" pitchFamily="18"/>
          <a:ea typeface="Microsoft YaHei" pitchFamily="2"/>
          <a:cs typeface="Mangal" pitchFamily="2"/>
        </a:defRPr>
      </a:lvl1pPr>
    </p:titleStyle>
    <p:bodyStyle>
      <a:lvl1pPr marL="0" marR="0" indent="0" rtl="0" hangingPunct="0">
        <a:spcBef>
          <a:spcPts val="0"/>
        </a:spcBef>
        <a:spcAft>
          <a:spcPts val="1414"/>
        </a:spcAft>
        <a:tabLst/>
        <a:defRPr lang="de-DE" sz="3200" b="0" i="0" u="none" strike="noStrike" kern="1200">
          <a:ln>
            <a:noFill/>
          </a:ln>
          <a:latin typeface="Arial" pitchFamily="18"/>
          <a:ea typeface="Microsoft YaHei" pitchFamily="2"/>
          <a:cs typeface="Mangal"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elplatzhalter 1"/>
          <p:cNvSpPr txBox="1">
            <a:spLocks noGrp="1"/>
          </p:cNvSpPr>
          <p:nvPr>
            <p:ph type="title"/>
          </p:nvPr>
        </p:nvSpPr>
        <p:spPr>
          <a:xfrm>
            <a:off x="503999" y="301320"/>
            <a:ext cx="9071640" cy="126216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de-DE"/>
          </a:p>
        </p:txBody>
      </p:sp>
      <p:sp>
        <p:nvSpPr>
          <p:cNvPr id="3" name="Textplatzhalter 2"/>
          <p:cNvSpPr txBox="1">
            <a:spLocks noGrp="1"/>
          </p:cNvSpPr>
          <p:nvPr>
            <p:ph type="body" idx="1"/>
          </p:nvPr>
        </p:nvSpPr>
        <p:spPr>
          <a:xfrm>
            <a:off x="503999" y="2165039"/>
            <a:ext cx="9071640" cy="4278960"/>
          </a:xfrm>
          <a:prstGeom prst="rect">
            <a:avLst/>
          </a:prstGeom>
          <a:noFill/>
          <a:ln>
            <a:noFill/>
          </a:ln>
        </p:spPr>
        <p:txBody>
          <a:bodyPr lIns="0" tIns="0" rIns="0" bIns="0"/>
          <a:lstStyle>
            <a:defPPr marL="432000" marR="0" lvl="0" indent="-324000">
              <a:spcBef>
                <a:spcPts val="0"/>
              </a:spcBef>
              <a:spcAft>
                <a:spcPts val="1417"/>
              </a:spcAft>
              <a:buClr>
                <a:srgbClr val="FFFF00"/>
              </a:buClr>
              <a:buSzPct val="45000"/>
              <a:buFont typeface="StarSymbol"/>
              <a:buNone/>
              <a:defRPr lang="de-DE" sz="3200" b="0" i="0" u="none" strike="noStrike">
                <a:ln>
                  <a:noFill/>
                </a:ln>
                <a:solidFill>
                  <a:srgbClr val="FFFFFF"/>
                </a:solidFill>
                <a:latin typeface="Albany" pitchFamily="18"/>
                <a:ea typeface="Andale Sans UI" pitchFamily="2"/>
                <a:cs typeface="Tahoma" pitchFamily="2"/>
              </a:defRPr>
            </a:defPPr>
            <a:lvl1pPr marL="432000" marR="0" lvl="0" indent="-324000">
              <a:spcBef>
                <a:spcPts val="0"/>
              </a:spcBef>
              <a:spcAft>
                <a:spcPts val="1417"/>
              </a:spcAft>
              <a:buClr>
                <a:srgbClr val="FFFF00"/>
              </a:buClr>
              <a:buSzPct val="45000"/>
              <a:buFont typeface="StarSymbol"/>
              <a:buChar char="●"/>
              <a:defRPr lang="de-DE" sz="3200" b="0" i="0" u="none" strike="noStrike">
                <a:ln>
                  <a:noFill/>
                </a:ln>
                <a:solidFill>
                  <a:srgbClr val="FFFFFF"/>
                </a:solidFill>
                <a:latin typeface="Albany" pitchFamily="18"/>
                <a:ea typeface="Andale Sans UI" pitchFamily="2"/>
                <a:cs typeface="Tahoma" pitchFamily="2"/>
              </a:defRPr>
            </a:lvl1pPr>
            <a:lvl2pPr marL="864000" marR="0" lvl="1" indent="-288000">
              <a:spcBef>
                <a:spcPts val="0"/>
              </a:spcBef>
              <a:spcAft>
                <a:spcPts val="1134"/>
              </a:spcAft>
              <a:buClr>
                <a:srgbClr val="FFFF00"/>
              </a:buClr>
              <a:buSzPct val="75000"/>
              <a:buFont typeface="StarSymbol"/>
              <a:buChar char="–"/>
              <a:defRPr lang="de-DE" sz="2800" b="0" i="0" u="none" strike="noStrike">
                <a:ln>
                  <a:noFill/>
                </a:ln>
                <a:solidFill>
                  <a:srgbClr val="FFFFFF"/>
                </a:solidFill>
                <a:latin typeface="Albany" pitchFamily="18"/>
                <a:ea typeface="Andale Sans UI" pitchFamily="2"/>
                <a:cs typeface="Tahoma" pitchFamily="2"/>
              </a:defRPr>
            </a:lvl2pPr>
            <a:lvl3pPr marL="1296000" marR="0" lvl="2" indent="-216000">
              <a:spcBef>
                <a:spcPts val="0"/>
              </a:spcBef>
              <a:spcAft>
                <a:spcPts val="850"/>
              </a:spcAft>
              <a:buClr>
                <a:srgbClr val="FFFF00"/>
              </a:buClr>
              <a:buSzPct val="45000"/>
              <a:buFont typeface="StarSymbol"/>
              <a:buChar char="●"/>
              <a:defRPr lang="de-DE" sz="2400" b="0" i="0" u="none" strike="noStrike">
                <a:ln>
                  <a:noFill/>
                </a:ln>
                <a:solidFill>
                  <a:srgbClr val="FFFFFF"/>
                </a:solidFill>
                <a:latin typeface="Albany" pitchFamily="18"/>
                <a:ea typeface="Andale Sans UI" pitchFamily="2"/>
                <a:cs typeface="Tahoma" pitchFamily="2"/>
              </a:defRPr>
            </a:lvl3pPr>
            <a:lvl4pPr marL="1728000" marR="0" lvl="3" indent="-216000">
              <a:spcBef>
                <a:spcPts val="0"/>
              </a:spcBef>
              <a:spcAft>
                <a:spcPts val="567"/>
              </a:spcAft>
              <a:buClr>
                <a:srgbClr val="FFFF00"/>
              </a:buClr>
              <a:buSzPct val="75000"/>
              <a:buFont typeface="StarSymbol"/>
              <a:buChar char="–"/>
              <a:defRPr lang="de-DE" sz="2000" b="0" i="0" u="none" strike="noStrike">
                <a:ln>
                  <a:noFill/>
                </a:ln>
                <a:solidFill>
                  <a:srgbClr val="FFFFFF"/>
                </a:solidFill>
                <a:latin typeface="Albany" pitchFamily="18"/>
                <a:ea typeface="Andale Sans UI" pitchFamily="2"/>
                <a:cs typeface="Tahoma" pitchFamily="2"/>
              </a:defRPr>
            </a:lvl4pPr>
            <a:lvl5pPr marL="2160000" marR="0" lvl="4" indent="-216000">
              <a:spcBef>
                <a:spcPts val="0"/>
              </a:spcBef>
              <a:spcAft>
                <a:spcPts val="283"/>
              </a:spcAft>
              <a:buClr>
                <a:srgbClr val="FFFF00"/>
              </a:buClr>
              <a:buSzPct val="45000"/>
              <a:buFont typeface="StarSymbol"/>
              <a:buChar char="●"/>
              <a:defRPr lang="de-DE" sz="2000" b="0" i="0" u="none" strike="noStrike">
                <a:ln>
                  <a:noFill/>
                </a:ln>
                <a:solidFill>
                  <a:srgbClr val="FFFFFF"/>
                </a:solidFill>
                <a:latin typeface="Albany" pitchFamily="18"/>
                <a:ea typeface="Andale Sans UI" pitchFamily="2"/>
                <a:cs typeface="Tahoma" pitchFamily="2"/>
              </a:defRPr>
            </a:lvl5pPr>
            <a:lvl6pPr marL="2592000" marR="0" lvl="5" indent="-216000">
              <a:spcBef>
                <a:spcPts val="0"/>
              </a:spcBef>
              <a:spcAft>
                <a:spcPts val="283"/>
              </a:spcAft>
              <a:buClr>
                <a:srgbClr val="FFFF00"/>
              </a:buClr>
              <a:buSzPct val="45000"/>
              <a:buFont typeface="StarSymbol"/>
              <a:buChar char="●"/>
              <a:defRPr lang="de-DE" sz="2000" b="0" i="0" u="none" strike="noStrike">
                <a:ln>
                  <a:noFill/>
                </a:ln>
                <a:solidFill>
                  <a:srgbClr val="FFFFFF"/>
                </a:solidFill>
                <a:latin typeface="Albany" pitchFamily="18"/>
                <a:ea typeface="Andale Sans UI" pitchFamily="2"/>
                <a:cs typeface="Tahoma" pitchFamily="2"/>
              </a:defRPr>
            </a:lvl6pPr>
            <a:lvl7pPr marL="3024000" marR="0" lvl="6" indent="-216000">
              <a:spcBef>
                <a:spcPts val="0"/>
              </a:spcBef>
              <a:spcAft>
                <a:spcPts val="283"/>
              </a:spcAft>
              <a:buClr>
                <a:srgbClr val="FFFF00"/>
              </a:buClr>
              <a:buSzPct val="45000"/>
              <a:buFont typeface="StarSymbol"/>
              <a:buChar char="●"/>
              <a:defRPr lang="de-DE" sz="2000" b="0" i="0" u="none" strike="noStrike">
                <a:ln>
                  <a:noFill/>
                </a:ln>
                <a:solidFill>
                  <a:srgbClr val="FFFFFF"/>
                </a:solidFill>
                <a:latin typeface="Albany" pitchFamily="18"/>
                <a:ea typeface="Andale Sans UI" pitchFamily="2"/>
                <a:cs typeface="Tahoma" pitchFamily="2"/>
              </a:defRPr>
            </a:lvl7pPr>
            <a:lvl8pPr marL="3456000" marR="0" lvl="7" indent="-216000">
              <a:spcBef>
                <a:spcPts val="0"/>
              </a:spcBef>
              <a:spcAft>
                <a:spcPts val="283"/>
              </a:spcAft>
              <a:buClr>
                <a:srgbClr val="FFFF00"/>
              </a:buClr>
              <a:buSzPct val="45000"/>
              <a:buFont typeface="StarSymbol"/>
              <a:buChar char="●"/>
              <a:defRPr lang="de-DE" sz="2000" b="0" i="0" u="none" strike="noStrike">
                <a:ln>
                  <a:noFill/>
                </a:ln>
                <a:solidFill>
                  <a:srgbClr val="FFFFFF"/>
                </a:solidFill>
                <a:latin typeface="Albany" pitchFamily="18"/>
                <a:ea typeface="Andale Sans UI" pitchFamily="2"/>
                <a:cs typeface="Tahoma" pitchFamily="2"/>
              </a:defRPr>
            </a:lvl8pPr>
            <a:lvl9pPr marL="3887999" marR="0" lvl="8" indent="-216000">
              <a:spcBef>
                <a:spcPts val="0"/>
              </a:spcBef>
              <a:spcAft>
                <a:spcPts val="283"/>
              </a:spcAft>
              <a:buClr>
                <a:srgbClr val="FFFF00"/>
              </a:buClr>
              <a:buSzPct val="45000"/>
              <a:buFont typeface="StarSymbol"/>
              <a:buChar char="●"/>
              <a:defRPr lang="de-DE" sz="2000" b="0" i="0" u="none" strike="noStrike">
                <a:ln>
                  <a:noFill/>
                </a:ln>
                <a:solidFill>
                  <a:srgbClr val="FFFFFF"/>
                </a:solidFill>
                <a:latin typeface="Albany" pitchFamily="18"/>
                <a:ea typeface="Andale Sans UI" pitchFamily="2"/>
                <a:cs typeface="Tahoma" pitchFamily="2"/>
              </a:defRPr>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txBox="1">
            <a:spLocks noGrp="1"/>
          </p:cNvSpPr>
          <p:nvPr>
            <p:ph type="dt" sz="half" idx="2"/>
          </p:nvPr>
        </p:nvSpPr>
        <p:spPr>
          <a:xfrm>
            <a:off x="503999" y="6995160"/>
            <a:ext cx="2348280" cy="521280"/>
          </a:xfrm>
          <a:prstGeom prst="rect">
            <a:avLst/>
          </a:prstGeom>
          <a:noFill/>
          <a:ln>
            <a:noFill/>
          </a:ln>
        </p:spPr>
        <p:txBody>
          <a:bodyPr lIns="0" tIns="0" rIns="0" bIns="0"/>
          <a:lstStyle>
            <a:lvl1pPr marL="0" marR="0" lvl="0" indent="0" rtl="0" hangingPunct="0">
              <a:buNone/>
              <a:tabLst/>
              <a:defRPr lang="de-DE" sz="1400">
                <a:solidFill>
                  <a:srgbClr val="FFFFFF"/>
                </a:solidFill>
                <a:latin typeface="Times New Roman" pitchFamily="18"/>
                <a:ea typeface="Lucida Sans Unicode" pitchFamily="2"/>
                <a:cs typeface="Tahoma" pitchFamily="2"/>
              </a:defRPr>
            </a:lvl1pPr>
          </a:lstStyle>
          <a:p>
            <a:pPr lvl="0"/>
            <a:endParaRPr lang="de-DE"/>
          </a:p>
        </p:txBody>
      </p:sp>
      <p:sp>
        <p:nvSpPr>
          <p:cNvPr id="5" name="Fußzeilenplatzhalter 4"/>
          <p:cNvSpPr txBox="1">
            <a:spLocks noGrp="1"/>
          </p:cNvSpPr>
          <p:nvPr>
            <p:ph type="ftr" sz="quarter" idx="3"/>
          </p:nvPr>
        </p:nvSpPr>
        <p:spPr>
          <a:xfrm>
            <a:off x="3447360" y="6995160"/>
            <a:ext cx="3195000" cy="521280"/>
          </a:xfrm>
          <a:prstGeom prst="rect">
            <a:avLst/>
          </a:prstGeom>
          <a:noFill/>
          <a:ln>
            <a:noFill/>
          </a:ln>
        </p:spPr>
        <p:txBody>
          <a:bodyPr lIns="0" tIns="0" rIns="0" bIns="0"/>
          <a:lstStyle>
            <a:lvl1pPr marL="0" marR="0" lvl="0" indent="0" algn="ctr" rtl="0" hangingPunct="0">
              <a:buNone/>
              <a:tabLst/>
              <a:defRPr lang="de-DE" sz="1400">
                <a:solidFill>
                  <a:srgbClr val="FFFFFF"/>
                </a:solidFill>
                <a:latin typeface="Times New Roman" pitchFamily="18"/>
                <a:ea typeface="Lucida Sans Unicode" pitchFamily="2"/>
                <a:cs typeface="Tahoma" pitchFamily="2"/>
              </a:defRPr>
            </a:lvl1pPr>
          </a:lstStyle>
          <a:p>
            <a:pPr lvl="0"/>
            <a:endParaRPr lang="de-DE"/>
          </a:p>
        </p:txBody>
      </p:sp>
      <p:sp>
        <p:nvSpPr>
          <p:cNvPr id="6" name="Foliennummernplatzhalter 5"/>
          <p:cNvSpPr txBox="1">
            <a:spLocks noGrp="1"/>
          </p:cNvSpPr>
          <p:nvPr>
            <p:ph type="sldNum" sz="quarter" idx="4"/>
          </p:nvPr>
        </p:nvSpPr>
        <p:spPr>
          <a:xfrm>
            <a:off x="7227360" y="6995160"/>
            <a:ext cx="2348280" cy="521280"/>
          </a:xfrm>
          <a:prstGeom prst="rect">
            <a:avLst/>
          </a:prstGeom>
          <a:noFill/>
          <a:ln>
            <a:noFill/>
          </a:ln>
        </p:spPr>
        <p:txBody>
          <a:bodyPr lIns="0" tIns="0" rIns="0" bIns="0"/>
          <a:lstStyle>
            <a:lvl1pPr marL="0" marR="0" lvl="0" indent="0" algn="r" rtl="0" hangingPunct="0">
              <a:buNone/>
              <a:tabLst/>
              <a:defRPr lang="de-DE" sz="1400">
                <a:solidFill>
                  <a:srgbClr val="FFFFFF"/>
                </a:solidFill>
                <a:latin typeface="Times New Roman" pitchFamily="18"/>
                <a:ea typeface="Lucida Sans Unicode" pitchFamily="2"/>
                <a:cs typeface="Tahoma" pitchFamily="2"/>
              </a:defRPr>
            </a:lvl1pPr>
          </a:lstStyle>
          <a:p>
            <a:pPr lvl="0"/>
            <a:fld id="{A5987857-FEA0-46B7-8B7F-FE1C53186744}" type="slidenum">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rtl="0" hangingPunct="0">
        <a:tabLst/>
        <a:defRPr lang="de-DE" sz="4400" b="1" i="0" u="none" strike="noStrike">
          <a:ln>
            <a:noFill/>
          </a:ln>
          <a:solidFill>
            <a:srgbClr val="FFFFFF"/>
          </a:solidFill>
          <a:latin typeface="Albany" pitchFamily="18"/>
          <a:cs typeface="Tahoma" pitchFamily="2"/>
        </a:defRPr>
      </a:lvl1pPr>
    </p:titleStyle>
    <p:bodyStyle>
      <a:lvl1pPr marL="0" marR="0" indent="0" rtl="0" hangingPunct="0">
        <a:spcBef>
          <a:spcPts val="0"/>
        </a:spcBef>
        <a:spcAft>
          <a:spcPts val="1417"/>
        </a:spcAft>
        <a:tabLst/>
        <a:defRPr lang="de-DE" sz="3200" b="0" i="0" u="none" strike="noStrike">
          <a:ln>
            <a:noFill/>
          </a:ln>
          <a:solidFill>
            <a:srgbClr val="FFFFFF"/>
          </a:solidFill>
          <a:latin typeface="Albany" pitchFamily="18"/>
          <a:cs typeface="Tahoma"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648000" y="249840"/>
            <a:ext cx="9071640" cy="126216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sz="4800"/>
              <a:t>Why are people racist</a:t>
            </a:r>
          </a:p>
        </p:txBody>
      </p:sp>
      <p:sp>
        <p:nvSpPr>
          <p:cNvPr id="3" name="Untertitel 2"/>
          <p:cNvSpPr txBox="1">
            <a:spLocks noGrp="1"/>
          </p:cNvSpPr>
          <p:nvPr>
            <p:ph type="subTitle" idx="4294967295"/>
          </p:nvPr>
        </p:nvSpPr>
        <p:spPr>
          <a:xfrm rot="4200">
            <a:off x="513548" y="1815980"/>
            <a:ext cx="9071640" cy="4989240"/>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216000" algn="ctr">
              <a:buNone/>
            </a:pPr>
            <a:r>
              <a:rPr lang="de-DE" sz="4800"/>
              <a:t>SAY NO TO RACISM</a:t>
            </a:r>
          </a:p>
        </p:txBody>
      </p:sp>
      <p:pic>
        <p:nvPicPr>
          <p:cNvPr id="4" name=""/>
          <p:cNvPicPr>
            <a:picLocks noChangeAspect="1"/>
          </p:cNvPicPr>
          <p:nvPr/>
        </p:nvPicPr>
        <p:blipFill>
          <a:blip r:embed="rId3">
            <a:lum/>
            <a:alphaModFix/>
          </a:blip>
          <a:srcRect/>
          <a:stretch>
            <a:fillRect/>
          </a:stretch>
        </p:blipFill>
        <p:spPr>
          <a:xfrm rot="7800">
            <a:off x="6194153" y="1816119"/>
            <a:ext cx="3739320" cy="2223360"/>
          </a:xfrm>
          <a:prstGeom prst="rect">
            <a:avLst/>
          </a:prstGeom>
          <a:noFill/>
          <a:ln>
            <a:noFill/>
          </a:ln>
        </p:spPr>
      </p:pic>
      <p:pic>
        <p:nvPicPr>
          <p:cNvPr id="5" name=""/>
          <p:cNvPicPr>
            <a:picLocks noChangeAspect="1"/>
          </p:cNvPicPr>
          <p:nvPr/>
        </p:nvPicPr>
        <p:blipFill>
          <a:blip r:embed="rId4">
            <a:lum/>
            <a:alphaModFix/>
          </a:blip>
          <a:srcRect/>
          <a:stretch>
            <a:fillRect/>
          </a:stretch>
        </p:blipFill>
        <p:spPr>
          <a:xfrm rot="49200">
            <a:off x="196810" y="2004049"/>
            <a:ext cx="3074040" cy="2106360"/>
          </a:xfrm>
          <a:prstGeom prst="rect">
            <a:avLst/>
          </a:prstGeom>
          <a:noFill/>
          <a:ln>
            <a:noFill/>
          </a:ln>
        </p:spPr>
      </p:pic>
      <p:pic>
        <p:nvPicPr>
          <p:cNvPr id="6" name=""/>
          <p:cNvPicPr>
            <a:picLocks noChangeAspect="1"/>
          </p:cNvPicPr>
          <p:nvPr/>
        </p:nvPicPr>
        <p:blipFill>
          <a:blip r:embed="rId5">
            <a:lum/>
            <a:alphaModFix/>
          </a:blip>
          <a:srcRect/>
          <a:stretch>
            <a:fillRect/>
          </a:stretch>
        </p:blipFill>
        <p:spPr>
          <a:xfrm>
            <a:off x="4824000" y="4608000"/>
            <a:ext cx="4794840" cy="2191680"/>
          </a:xfrm>
          <a:prstGeom prst="rect">
            <a:avLst/>
          </a:prstGeom>
          <a:noFill/>
          <a:ln>
            <a:noFill/>
          </a:ln>
        </p:spPr>
      </p:pic>
      <p:pic>
        <p:nvPicPr>
          <p:cNvPr id="7" name=""/>
          <p:cNvPicPr>
            <a:picLocks noChangeAspect="1"/>
          </p:cNvPicPr>
          <p:nvPr/>
        </p:nvPicPr>
        <p:blipFill>
          <a:blip r:embed="rId6">
            <a:lum/>
            <a:alphaModFix/>
          </a:blip>
          <a:srcRect/>
          <a:stretch>
            <a:fillRect/>
          </a:stretch>
        </p:blipFill>
        <p:spPr>
          <a:xfrm>
            <a:off x="286560" y="4608000"/>
            <a:ext cx="4105440" cy="2160000"/>
          </a:xfrm>
          <a:prstGeom prst="rect">
            <a:avLst/>
          </a:prstGeom>
          <a:noFill/>
          <a:ln>
            <a:noFill/>
          </a:ln>
        </p:spPr>
      </p:pic>
      <p:pic>
        <p:nvPicPr>
          <p:cNvPr id="8" name=""/>
          <p:cNvPicPr>
            <a:picLocks noChangeAspect="1"/>
          </p:cNvPicPr>
          <p:nvPr/>
        </p:nvPicPr>
        <p:blipFill>
          <a:blip r:embed="rId7">
            <a:lum/>
            <a:alphaModFix/>
          </a:blip>
          <a:srcRect/>
          <a:stretch>
            <a:fillRect/>
          </a:stretch>
        </p:blipFill>
        <p:spPr>
          <a:xfrm>
            <a:off x="3168000" y="2160000"/>
            <a:ext cx="3384000" cy="1800000"/>
          </a:xfrm>
          <a:prstGeom prst="rect">
            <a:avLst/>
          </a:prstGeom>
          <a:noFill/>
          <a:ln>
            <a:noFill/>
          </a:ln>
        </p:spPr>
      </p:pic>
    </p:spTree>
  </p:cSld>
  <p:clrMapOvr>
    <a:masterClrMapping/>
  </p:clrMapOvr>
  <p:transition spd="med">
    <p:circl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el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sz="4800"/>
              <a:t>What is racism</a:t>
            </a:r>
          </a:p>
        </p:txBody>
      </p:sp>
      <p:sp>
        <p:nvSpPr>
          <p:cNvPr id="3" name="Textplatzhalter 2"/>
          <p:cNvSpPr txBox="1">
            <a:spLocks noGrp="1"/>
          </p:cNvSpPr>
          <p:nvPr>
            <p:ph type="body" idx="4294967295"/>
          </p:nvPr>
        </p:nvSpPr>
        <p:spPr/>
        <p:txBody>
          <a:bodyPr/>
          <a:lstStyle>
            <a:defPPr marL="432000" marR="0" lvl="0" indent="-324000">
              <a:spcBef>
                <a:spcPts val="0"/>
              </a:spcBef>
              <a:spcAft>
                <a:spcPts val="1417"/>
              </a:spcAft>
              <a:buClr>
                <a:srgbClr val="FFFF00"/>
              </a:buClr>
              <a:buSzPct val="45000"/>
              <a:buFont typeface="StarSymbol"/>
              <a:buNone/>
              <a:defRPr lang="de-DE" sz="3200" b="0" i="0" u="none" strike="noStrike">
                <a:ln>
                  <a:noFill/>
                </a:ln>
                <a:solidFill>
                  <a:srgbClr val="FFFFFF"/>
                </a:solidFill>
                <a:latin typeface="Albany" pitchFamily="18"/>
                <a:ea typeface="Andale Sans UI" pitchFamily="2"/>
                <a:cs typeface="Tahoma" pitchFamily="2"/>
              </a:defRPr>
            </a:defPPr>
            <a:lvl1pPr marL="432000" marR="0" lvl="0" indent="-324000">
              <a:spcBef>
                <a:spcPts val="0"/>
              </a:spcBef>
              <a:spcAft>
                <a:spcPts val="1417"/>
              </a:spcAft>
              <a:buClr>
                <a:srgbClr val="FFFF00"/>
              </a:buClr>
              <a:buSzPct val="45000"/>
              <a:buFont typeface="StarSymbol"/>
              <a:buChar char="●"/>
              <a:defRPr lang="de-DE" sz="3200" b="0" i="0" u="none" strike="noStrike">
                <a:ln>
                  <a:noFill/>
                </a:ln>
                <a:solidFill>
                  <a:srgbClr val="FFFFFF"/>
                </a:solidFill>
                <a:latin typeface="Albany" pitchFamily="18"/>
                <a:ea typeface="Andale Sans UI" pitchFamily="2"/>
                <a:cs typeface="Tahoma" pitchFamily="2"/>
              </a:defRPr>
            </a:lvl1pPr>
            <a:lvl2pPr marL="864000" marR="0" lvl="1" indent="-288000">
              <a:spcBef>
                <a:spcPts val="0"/>
              </a:spcBef>
              <a:spcAft>
                <a:spcPts val="1134"/>
              </a:spcAft>
              <a:buClr>
                <a:srgbClr val="FFFF00"/>
              </a:buClr>
              <a:buSzPct val="75000"/>
              <a:buFont typeface="StarSymbol"/>
              <a:buChar char="–"/>
              <a:defRPr lang="de-DE" sz="2800" b="0" i="0" u="none" strike="noStrike">
                <a:ln>
                  <a:noFill/>
                </a:ln>
                <a:solidFill>
                  <a:srgbClr val="FFFFFF"/>
                </a:solidFill>
                <a:latin typeface="Albany" pitchFamily="18"/>
                <a:ea typeface="Andale Sans UI" pitchFamily="2"/>
                <a:cs typeface="Tahoma" pitchFamily="2"/>
              </a:defRPr>
            </a:lvl2pPr>
            <a:lvl3pPr marL="1296000" marR="0" lvl="2" indent="-216000">
              <a:spcBef>
                <a:spcPts val="0"/>
              </a:spcBef>
              <a:spcAft>
                <a:spcPts val="850"/>
              </a:spcAft>
              <a:buClr>
                <a:srgbClr val="FFFF00"/>
              </a:buClr>
              <a:buSzPct val="45000"/>
              <a:buFont typeface="StarSymbol"/>
              <a:buChar char="●"/>
              <a:defRPr lang="de-DE" sz="2400" b="0" i="0" u="none" strike="noStrike">
                <a:ln>
                  <a:noFill/>
                </a:ln>
                <a:solidFill>
                  <a:srgbClr val="FFFFFF"/>
                </a:solidFill>
                <a:latin typeface="Albany" pitchFamily="18"/>
                <a:ea typeface="Andale Sans UI" pitchFamily="2"/>
                <a:cs typeface="Tahoma" pitchFamily="2"/>
              </a:defRPr>
            </a:lvl3pPr>
            <a:lvl4pPr marL="1728000" marR="0" lvl="3" indent="-216000">
              <a:spcBef>
                <a:spcPts val="0"/>
              </a:spcBef>
              <a:spcAft>
                <a:spcPts val="567"/>
              </a:spcAft>
              <a:buClr>
                <a:srgbClr val="FFFF00"/>
              </a:buClr>
              <a:buSzPct val="75000"/>
              <a:buFont typeface="StarSymbol"/>
              <a:buChar char="–"/>
              <a:defRPr lang="de-DE" sz="2000" b="0" i="0" u="none" strike="noStrike">
                <a:ln>
                  <a:noFill/>
                </a:ln>
                <a:solidFill>
                  <a:srgbClr val="FFFFFF"/>
                </a:solidFill>
                <a:latin typeface="Albany" pitchFamily="18"/>
                <a:ea typeface="Andale Sans UI" pitchFamily="2"/>
                <a:cs typeface="Tahoma" pitchFamily="2"/>
              </a:defRPr>
            </a:lvl4pPr>
            <a:lvl5pPr marL="2160000" marR="0" lvl="4" indent="-216000">
              <a:spcBef>
                <a:spcPts val="0"/>
              </a:spcBef>
              <a:spcAft>
                <a:spcPts val="283"/>
              </a:spcAft>
              <a:buClr>
                <a:srgbClr val="FFFF00"/>
              </a:buClr>
              <a:buSzPct val="45000"/>
              <a:buFont typeface="StarSymbol"/>
              <a:buChar char="●"/>
              <a:defRPr lang="de-DE" sz="2000" b="0" i="0" u="none" strike="noStrike">
                <a:ln>
                  <a:noFill/>
                </a:ln>
                <a:solidFill>
                  <a:srgbClr val="FFFFFF"/>
                </a:solidFill>
                <a:latin typeface="Albany" pitchFamily="18"/>
                <a:ea typeface="Andale Sans UI" pitchFamily="2"/>
                <a:cs typeface="Tahoma" pitchFamily="2"/>
              </a:defRPr>
            </a:lvl5pPr>
            <a:lvl6pPr marL="2592000" marR="0" lvl="5" indent="-216000">
              <a:spcBef>
                <a:spcPts val="0"/>
              </a:spcBef>
              <a:spcAft>
                <a:spcPts val="283"/>
              </a:spcAft>
              <a:buClr>
                <a:srgbClr val="FFFF00"/>
              </a:buClr>
              <a:buSzPct val="45000"/>
              <a:buFont typeface="StarSymbol"/>
              <a:buChar char="●"/>
              <a:defRPr lang="de-DE" sz="2000" b="0" i="0" u="none" strike="noStrike">
                <a:ln>
                  <a:noFill/>
                </a:ln>
                <a:solidFill>
                  <a:srgbClr val="FFFFFF"/>
                </a:solidFill>
                <a:latin typeface="Albany" pitchFamily="18"/>
                <a:ea typeface="Andale Sans UI" pitchFamily="2"/>
                <a:cs typeface="Tahoma" pitchFamily="2"/>
              </a:defRPr>
            </a:lvl6pPr>
            <a:lvl7pPr marL="3024000" marR="0" lvl="6" indent="-216000">
              <a:spcBef>
                <a:spcPts val="0"/>
              </a:spcBef>
              <a:spcAft>
                <a:spcPts val="283"/>
              </a:spcAft>
              <a:buClr>
                <a:srgbClr val="FFFF00"/>
              </a:buClr>
              <a:buSzPct val="45000"/>
              <a:buFont typeface="StarSymbol"/>
              <a:buChar char="●"/>
              <a:defRPr lang="de-DE" sz="2000" b="0" i="0" u="none" strike="noStrike">
                <a:ln>
                  <a:noFill/>
                </a:ln>
                <a:solidFill>
                  <a:srgbClr val="FFFFFF"/>
                </a:solidFill>
                <a:latin typeface="Albany" pitchFamily="18"/>
                <a:ea typeface="Andale Sans UI" pitchFamily="2"/>
                <a:cs typeface="Tahoma" pitchFamily="2"/>
              </a:defRPr>
            </a:lvl7pPr>
            <a:lvl8pPr marL="3456000" marR="0" lvl="7" indent="-216000">
              <a:spcBef>
                <a:spcPts val="0"/>
              </a:spcBef>
              <a:spcAft>
                <a:spcPts val="283"/>
              </a:spcAft>
              <a:buClr>
                <a:srgbClr val="FFFF00"/>
              </a:buClr>
              <a:buSzPct val="45000"/>
              <a:buFont typeface="StarSymbol"/>
              <a:buChar char="●"/>
              <a:defRPr lang="de-DE" sz="2000" b="0" i="0" u="none" strike="noStrike">
                <a:ln>
                  <a:noFill/>
                </a:ln>
                <a:solidFill>
                  <a:srgbClr val="FFFFFF"/>
                </a:solidFill>
                <a:latin typeface="Albany" pitchFamily="18"/>
                <a:ea typeface="Andale Sans UI" pitchFamily="2"/>
                <a:cs typeface="Tahoma" pitchFamily="2"/>
              </a:defRPr>
            </a:lvl8pPr>
            <a:lvl9pPr marL="3887999" marR="0" lvl="8" indent="-216000">
              <a:spcBef>
                <a:spcPts val="0"/>
              </a:spcBef>
              <a:spcAft>
                <a:spcPts val="283"/>
              </a:spcAft>
              <a:buClr>
                <a:srgbClr val="FFFF00"/>
              </a:buClr>
              <a:buSzPct val="45000"/>
              <a:buFont typeface="StarSymbol"/>
              <a:buChar char="●"/>
              <a:defRPr lang="de-DE" sz="2000" b="0" i="0" u="none" strike="noStrike">
                <a:ln>
                  <a:noFill/>
                </a:ln>
                <a:solidFill>
                  <a:srgbClr val="FFFFFF"/>
                </a:solidFill>
                <a:latin typeface="Albany" pitchFamily="18"/>
                <a:ea typeface="Andale Sans UI" pitchFamily="2"/>
                <a:cs typeface="Tahoma" pitchFamily="2"/>
              </a:defRPr>
            </a:lvl9pPr>
          </a:lstStyle>
          <a:p>
            <a:pPr lvl="0">
              <a:buNone/>
            </a:pPr>
            <a:r>
              <a:rPr lang="de-DE"/>
              <a:t>Racism is when someone's treated differently or unfairly just because of their race or culture. People can also experience prejudice, when a decision is made or opinion formed without knowledge, thought or reason, because of their religion or nationality</a:t>
            </a:r>
          </a:p>
        </p:txBody>
      </p:sp>
    </p:spTree>
  </p:cSld>
  <p:clrMapOvr>
    <a:masterClrMapping/>
  </p:clrMapOvr>
  <p:transition spd="med">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el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de-DE"/>
          </a:p>
        </p:txBody>
      </p:sp>
      <p:sp>
        <p:nvSpPr>
          <p:cNvPr id="3" name="Textplatzhalter 2"/>
          <p:cNvSpPr txBox="1">
            <a:spLocks noGrp="1"/>
          </p:cNvSpPr>
          <p:nvPr>
            <p:ph type="body" idx="4294967295"/>
          </p:nvPr>
        </p:nvSpPr>
        <p:spPr>
          <a:xfrm>
            <a:off x="503999" y="2165039"/>
            <a:ext cx="9071640" cy="5412240"/>
          </a:xfrm>
        </p:spPr>
        <p:txBody>
          <a:bodyPr>
            <a:spAutoFit/>
          </a:bodyPr>
          <a:lstStyle>
            <a:defPPr marL="432000" marR="0" lvl="0" indent="-324000">
              <a:spcBef>
                <a:spcPts val="0"/>
              </a:spcBef>
              <a:spcAft>
                <a:spcPts val="1417"/>
              </a:spcAft>
              <a:buClr>
                <a:srgbClr val="FFFF00"/>
              </a:buClr>
              <a:buSzPct val="45000"/>
              <a:buFont typeface="StarSymbol"/>
              <a:buNone/>
              <a:defRPr lang="de-DE" sz="3200" b="0" i="0" u="none" strike="noStrike">
                <a:ln>
                  <a:noFill/>
                </a:ln>
                <a:solidFill>
                  <a:srgbClr val="FFFFFF"/>
                </a:solidFill>
                <a:latin typeface="Albany" pitchFamily="18"/>
                <a:ea typeface="Andale Sans UI" pitchFamily="2"/>
                <a:cs typeface="Tahoma" pitchFamily="2"/>
              </a:defRPr>
            </a:defPPr>
            <a:lvl1pPr marL="432000" marR="0" lvl="0" indent="-324000">
              <a:spcBef>
                <a:spcPts val="0"/>
              </a:spcBef>
              <a:spcAft>
                <a:spcPts val="1417"/>
              </a:spcAft>
              <a:buClr>
                <a:srgbClr val="FFFF00"/>
              </a:buClr>
              <a:buSzPct val="45000"/>
              <a:buFont typeface="StarSymbol"/>
              <a:buChar char="●"/>
              <a:defRPr lang="de-DE" sz="3200" b="0" i="0" u="none" strike="noStrike">
                <a:ln>
                  <a:noFill/>
                </a:ln>
                <a:solidFill>
                  <a:srgbClr val="FFFFFF"/>
                </a:solidFill>
                <a:latin typeface="Albany" pitchFamily="18"/>
                <a:ea typeface="Andale Sans UI" pitchFamily="2"/>
                <a:cs typeface="Tahoma" pitchFamily="2"/>
              </a:defRPr>
            </a:lvl1pPr>
            <a:lvl2pPr marL="864000" marR="0" lvl="1" indent="-288000">
              <a:spcBef>
                <a:spcPts val="0"/>
              </a:spcBef>
              <a:spcAft>
                <a:spcPts val="1134"/>
              </a:spcAft>
              <a:buClr>
                <a:srgbClr val="FFFF00"/>
              </a:buClr>
              <a:buSzPct val="75000"/>
              <a:buFont typeface="StarSymbol"/>
              <a:buChar char="–"/>
              <a:defRPr lang="de-DE" sz="2800" b="0" i="0" u="none" strike="noStrike">
                <a:ln>
                  <a:noFill/>
                </a:ln>
                <a:solidFill>
                  <a:srgbClr val="FFFFFF"/>
                </a:solidFill>
                <a:latin typeface="Albany" pitchFamily="18"/>
                <a:ea typeface="Andale Sans UI" pitchFamily="2"/>
                <a:cs typeface="Tahoma" pitchFamily="2"/>
              </a:defRPr>
            </a:lvl2pPr>
            <a:lvl3pPr marL="1296000" marR="0" lvl="2" indent="-216000">
              <a:spcBef>
                <a:spcPts val="0"/>
              </a:spcBef>
              <a:spcAft>
                <a:spcPts val="850"/>
              </a:spcAft>
              <a:buClr>
                <a:srgbClr val="FFFF00"/>
              </a:buClr>
              <a:buSzPct val="45000"/>
              <a:buFont typeface="StarSymbol"/>
              <a:buChar char="●"/>
              <a:defRPr lang="de-DE" sz="2400" b="0" i="0" u="none" strike="noStrike">
                <a:ln>
                  <a:noFill/>
                </a:ln>
                <a:solidFill>
                  <a:srgbClr val="FFFFFF"/>
                </a:solidFill>
                <a:latin typeface="Albany" pitchFamily="18"/>
                <a:ea typeface="Andale Sans UI" pitchFamily="2"/>
                <a:cs typeface="Tahoma" pitchFamily="2"/>
              </a:defRPr>
            </a:lvl3pPr>
            <a:lvl4pPr marL="1728000" marR="0" lvl="3" indent="-216000">
              <a:spcBef>
                <a:spcPts val="0"/>
              </a:spcBef>
              <a:spcAft>
                <a:spcPts val="567"/>
              </a:spcAft>
              <a:buClr>
                <a:srgbClr val="FFFF00"/>
              </a:buClr>
              <a:buSzPct val="75000"/>
              <a:buFont typeface="StarSymbol"/>
              <a:buChar char="–"/>
              <a:defRPr lang="de-DE" sz="2000" b="0" i="0" u="none" strike="noStrike">
                <a:ln>
                  <a:noFill/>
                </a:ln>
                <a:solidFill>
                  <a:srgbClr val="FFFFFF"/>
                </a:solidFill>
                <a:latin typeface="Albany" pitchFamily="18"/>
                <a:ea typeface="Andale Sans UI" pitchFamily="2"/>
                <a:cs typeface="Tahoma" pitchFamily="2"/>
              </a:defRPr>
            </a:lvl4pPr>
            <a:lvl5pPr marL="2160000" marR="0" lvl="4" indent="-216000">
              <a:spcBef>
                <a:spcPts val="0"/>
              </a:spcBef>
              <a:spcAft>
                <a:spcPts val="283"/>
              </a:spcAft>
              <a:buClr>
                <a:srgbClr val="FFFF00"/>
              </a:buClr>
              <a:buSzPct val="45000"/>
              <a:buFont typeface="StarSymbol"/>
              <a:buChar char="●"/>
              <a:defRPr lang="de-DE" sz="2000" b="0" i="0" u="none" strike="noStrike">
                <a:ln>
                  <a:noFill/>
                </a:ln>
                <a:solidFill>
                  <a:srgbClr val="FFFFFF"/>
                </a:solidFill>
                <a:latin typeface="Albany" pitchFamily="18"/>
                <a:ea typeface="Andale Sans UI" pitchFamily="2"/>
                <a:cs typeface="Tahoma" pitchFamily="2"/>
              </a:defRPr>
            </a:lvl5pPr>
            <a:lvl6pPr marL="2592000" marR="0" lvl="5" indent="-216000">
              <a:spcBef>
                <a:spcPts val="0"/>
              </a:spcBef>
              <a:spcAft>
                <a:spcPts val="283"/>
              </a:spcAft>
              <a:buClr>
                <a:srgbClr val="FFFF00"/>
              </a:buClr>
              <a:buSzPct val="45000"/>
              <a:buFont typeface="StarSymbol"/>
              <a:buChar char="●"/>
              <a:defRPr lang="de-DE" sz="2000" b="0" i="0" u="none" strike="noStrike">
                <a:ln>
                  <a:noFill/>
                </a:ln>
                <a:solidFill>
                  <a:srgbClr val="FFFFFF"/>
                </a:solidFill>
                <a:latin typeface="Albany" pitchFamily="18"/>
                <a:ea typeface="Andale Sans UI" pitchFamily="2"/>
                <a:cs typeface="Tahoma" pitchFamily="2"/>
              </a:defRPr>
            </a:lvl6pPr>
            <a:lvl7pPr marL="3024000" marR="0" lvl="6" indent="-216000">
              <a:spcBef>
                <a:spcPts val="0"/>
              </a:spcBef>
              <a:spcAft>
                <a:spcPts val="283"/>
              </a:spcAft>
              <a:buClr>
                <a:srgbClr val="FFFF00"/>
              </a:buClr>
              <a:buSzPct val="45000"/>
              <a:buFont typeface="StarSymbol"/>
              <a:buChar char="●"/>
              <a:defRPr lang="de-DE" sz="2000" b="0" i="0" u="none" strike="noStrike">
                <a:ln>
                  <a:noFill/>
                </a:ln>
                <a:solidFill>
                  <a:srgbClr val="FFFFFF"/>
                </a:solidFill>
                <a:latin typeface="Albany" pitchFamily="18"/>
                <a:ea typeface="Andale Sans UI" pitchFamily="2"/>
                <a:cs typeface="Tahoma" pitchFamily="2"/>
              </a:defRPr>
            </a:lvl7pPr>
            <a:lvl8pPr marL="3456000" marR="0" lvl="7" indent="-216000">
              <a:spcBef>
                <a:spcPts val="0"/>
              </a:spcBef>
              <a:spcAft>
                <a:spcPts val="283"/>
              </a:spcAft>
              <a:buClr>
                <a:srgbClr val="FFFF00"/>
              </a:buClr>
              <a:buSzPct val="45000"/>
              <a:buFont typeface="StarSymbol"/>
              <a:buChar char="●"/>
              <a:defRPr lang="de-DE" sz="2000" b="0" i="0" u="none" strike="noStrike">
                <a:ln>
                  <a:noFill/>
                </a:ln>
                <a:solidFill>
                  <a:srgbClr val="FFFFFF"/>
                </a:solidFill>
                <a:latin typeface="Albany" pitchFamily="18"/>
                <a:ea typeface="Andale Sans UI" pitchFamily="2"/>
                <a:cs typeface="Tahoma" pitchFamily="2"/>
              </a:defRPr>
            </a:lvl8pPr>
            <a:lvl9pPr marL="3887999" marR="0" lvl="8" indent="-216000">
              <a:spcBef>
                <a:spcPts val="0"/>
              </a:spcBef>
              <a:spcAft>
                <a:spcPts val="283"/>
              </a:spcAft>
              <a:buClr>
                <a:srgbClr val="FFFF00"/>
              </a:buClr>
              <a:buSzPct val="45000"/>
              <a:buFont typeface="StarSymbol"/>
              <a:buChar char="●"/>
              <a:defRPr lang="de-DE" sz="2000" b="0" i="0" u="none" strike="noStrike">
                <a:ln>
                  <a:noFill/>
                </a:ln>
                <a:solidFill>
                  <a:srgbClr val="FFFFFF"/>
                </a:solidFill>
                <a:latin typeface="Albany" pitchFamily="18"/>
                <a:ea typeface="Andale Sans UI" pitchFamily="2"/>
                <a:cs typeface="Tahoma" pitchFamily="2"/>
              </a:defRPr>
            </a:lvl9pPr>
          </a:lstStyle>
          <a:p>
            <a:pPr marL="0" lvl="0" indent="0">
              <a:buNone/>
            </a:pPr>
            <a:r>
              <a:rPr lang="de-DE" sz="2600"/>
              <a:t>Racism takes many different forms. These can include:</a:t>
            </a:r>
          </a:p>
          <a:p>
            <a:pPr marL="0" lvl="0" indent="0"/>
            <a:r>
              <a:rPr lang="de-DE" sz="2600"/>
              <a:t>written or verbal threats or insults</a:t>
            </a:r>
          </a:p>
          <a:p>
            <a:pPr marL="0" lvl="0" indent="0"/>
            <a:r>
              <a:rPr lang="de-DE" sz="2600"/>
              <a:t>damage to property, including graffiti</a:t>
            </a:r>
          </a:p>
          <a:p>
            <a:pPr marL="0" lvl="0" indent="0"/>
            <a:r>
              <a:rPr lang="de-DE" sz="2600"/>
              <a:t>personal attacks of any kind, including violence</a:t>
            </a:r>
          </a:p>
          <a:p>
            <a:pPr marL="0" lvl="0" indent="0"/>
            <a:r>
              <a:rPr lang="de-DE" sz="2600"/>
              <a:t>being treated differently or being excluded because of your race or  	culture</a:t>
            </a:r>
          </a:p>
          <a:p>
            <a:pPr marL="0" lvl="0" indent="0"/>
            <a:r>
              <a:rPr lang="de-DE" sz="2600"/>
              <a:t>having people make assumptions about you because of your race 		or culture</a:t>
            </a:r>
          </a:p>
          <a:p>
            <a:pPr marL="0" lvl="0" indent="0"/>
            <a:r>
              <a:rPr lang="de-DE" sz="2600"/>
              <a:t>people making racist jokes.</a:t>
            </a:r>
          </a:p>
          <a:p>
            <a:pPr marL="0" lvl="0" indent="0"/>
            <a:endParaRPr lang="de-DE" sz="2400"/>
          </a:p>
          <a:p>
            <a:pPr marL="0" lvl="0" indent="0"/>
            <a:endParaRPr lang="de-DE" sz="2200"/>
          </a:p>
        </p:txBody>
      </p:sp>
    </p:spTree>
  </p:cSld>
  <p:clrMapOvr>
    <a:masterClrMapping/>
  </p:clrMapOvr>
  <p:transition spd="med">
    <p:circl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578160" y="262440"/>
            <a:ext cx="9071640" cy="126216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sz="4800"/>
              <a:t>Peolpes are racist</a:t>
            </a:r>
          </a:p>
        </p:txBody>
      </p:sp>
      <p:sp>
        <p:nvSpPr>
          <p:cNvPr id="3" name="Textplatzhalter 2"/>
          <p:cNvSpPr txBox="1">
            <a:spLocks noGrp="1"/>
          </p:cNvSpPr>
          <p:nvPr>
            <p:ph type="body" idx="4294967295"/>
          </p:nvPr>
        </p:nvSpPr>
        <p:spPr>
          <a:xfrm>
            <a:off x="360000" y="2088000"/>
            <a:ext cx="9288000" cy="4608000"/>
          </a:xfrm>
        </p:spPr>
        <p:txBody>
          <a:bodyPr>
            <a:spAutoFit/>
          </a:bodyPr>
          <a:lstStyle>
            <a:defPPr marL="432000" marR="0" lvl="0" indent="-324000">
              <a:spcBef>
                <a:spcPts val="0"/>
              </a:spcBef>
              <a:spcAft>
                <a:spcPts val="1417"/>
              </a:spcAft>
              <a:buClr>
                <a:srgbClr val="FFFF00"/>
              </a:buClr>
              <a:buSzPct val="45000"/>
              <a:buFont typeface="StarSymbol"/>
              <a:buNone/>
              <a:defRPr lang="de-DE" sz="3200" b="0" i="0" u="none" strike="noStrike">
                <a:ln>
                  <a:noFill/>
                </a:ln>
                <a:solidFill>
                  <a:srgbClr val="FFFFFF"/>
                </a:solidFill>
                <a:latin typeface="Albany" pitchFamily="18"/>
                <a:ea typeface="Andale Sans UI" pitchFamily="2"/>
                <a:cs typeface="Tahoma" pitchFamily="2"/>
              </a:defRPr>
            </a:defPPr>
            <a:lvl1pPr marL="432000" marR="0" lvl="0" indent="-324000">
              <a:spcBef>
                <a:spcPts val="0"/>
              </a:spcBef>
              <a:spcAft>
                <a:spcPts val="1417"/>
              </a:spcAft>
              <a:buClr>
                <a:srgbClr val="FFFF00"/>
              </a:buClr>
              <a:buSzPct val="45000"/>
              <a:buFont typeface="StarSymbol"/>
              <a:buChar char="●"/>
              <a:defRPr lang="de-DE" sz="3200" b="0" i="0" u="none" strike="noStrike">
                <a:ln>
                  <a:noFill/>
                </a:ln>
                <a:solidFill>
                  <a:srgbClr val="FFFFFF"/>
                </a:solidFill>
                <a:latin typeface="Albany" pitchFamily="18"/>
                <a:ea typeface="Andale Sans UI" pitchFamily="2"/>
                <a:cs typeface="Tahoma" pitchFamily="2"/>
              </a:defRPr>
            </a:lvl1pPr>
            <a:lvl2pPr marL="864000" marR="0" lvl="1" indent="-288000">
              <a:spcBef>
                <a:spcPts val="0"/>
              </a:spcBef>
              <a:spcAft>
                <a:spcPts val="1134"/>
              </a:spcAft>
              <a:buClr>
                <a:srgbClr val="FFFF00"/>
              </a:buClr>
              <a:buSzPct val="75000"/>
              <a:buFont typeface="StarSymbol"/>
              <a:buChar char="–"/>
              <a:defRPr lang="de-DE" sz="2800" b="0" i="0" u="none" strike="noStrike">
                <a:ln>
                  <a:noFill/>
                </a:ln>
                <a:solidFill>
                  <a:srgbClr val="FFFFFF"/>
                </a:solidFill>
                <a:latin typeface="Albany" pitchFamily="18"/>
                <a:ea typeface="Andale Sans UI" pitchFamily="2"/>
                <a:cs typeface="Tahoma" pitchFamily="2"/>
              </a:defRPr>
            </a:lvl2pPr>
            <a:lvl3pPr marL="1296000" marR="0" lvl="2" indent="-216000">
              <a:spcBef>
                <a:spcPts val="0"/>
              </a:spcBef>
              <a:spcAft>
                <a:spcPts val="850"/>
              </a:spcAft>
              <a:buClr>
                <a:srgbClr val="FFFF00"/>
              </a:buClr>
              <a:buSzPct val="45000"/>
              <a:buFont typeface="StarSymbol"/>
              <a:buChar char="●"/>
              <a:defRPr lang="de-DE" sz="2400" b="0" i="0" u="none" strike="noStrike">
                <a:ln>
                  <a:noFill/>
                </a:ln>
                <a:solidFill>
                  <a:srgbClr val="FFFFFF"/>
                </a:solidFill>
                <a:latin typeface="Albany" pitchFamily="18"/>
                <a:ea typeface="Andale Sans UI" pitchFamily="2"/>
                <a:cs typeface="Tahoma" pitchFamily="2"/>
              </a:defRPr>
            </a:lvl3pPr>
            <a:lvl4pPr marL="1728000" marR="0" lvl="3" indent="-216000">
              <a:spcBef>
                <a:spcPts val="0"/>
              </a:spcBef>
              <a:spcAft>
                <a:spcPts val="567"/>
              </a:spcAft>
              <a:buClr>
                <a:srgbClr val="FFFF00"/>
              </a:buClr>
              <a:buSzPct val="75000"/>
              <a:buFont typeface="StarSymbol"/>
              <a:buChar char="–"/>
              <a:defRPr lang="de-DE" sz="2000" b="0" i="0" u="none" strike="noStrike">
                <a:ln>
                  <a:noFill/>
                </a:ln>
                <a:solidFill>
                  <a:srgbClr val="FFFFFF"/>
                </a:solidFill>
                <a:latin typeface="Albany" pitchFamily="18"/>
                <a:ea typeface="Andale Sans UI" pitchFamily="2"/>
                <a:cs typeface="Tahoma" pitchFamily="2"/>
              </a:defRPr>
            </a:lvl4pPr>
            <a:lvl5pPr marL="2160000" marR="0" lvl="4" indent="-216000">
              <a:spcBef>
                <a:spcPts val="0"/>
              </a:spcBef>
              <a:spcAft>
                <a:spcPts val="283"/>
              </a:spcAft>
              <a:buClr>
                <a:srgbClr val="FFFF00"/>
              </a:buClr>
              <a:buSzPct val="45000"/>
              <a:buFont typeface="StarSymbol"/>
              <a:buChar char="●"/>
              <a:defRPr lang="de-DE" sz="2000" b="0" i="0" u="none" strike="noStrike">
                <a:ln>
                  <a:noFill/>
                </a:ln>
                <a:solidFill>
                  <a:srgbClr val="FFFFFF"/>
                </a:solidFill>
                <a:latin typeface="Albany" pitchFamily="18"/>
                <a:ea typeface="Andale Sans UI" pitchFamily="2"/>
                <a:cs typeface="Tahoma" pitchFamily="2"/>
              </a:defRPr>
            </a:lvl5pPr>
            <a:lvl6pPr marL="2592000" marR="0" lvl="5" indent="-216000">
              <a:spcBef>
                <a:spcPts val="0"/>
              </a:spcBef>
              <a:spcAft>
                <a:spcPts val="283"/>
              </a:spcAft>
              <a:buClr>
                <a:srgbClr val="FFFF00"/>
              </a:buClr>
              <a:buSzPct val="45000"/>
              <a:buFont typeface="StarSymbol"/>
              <a:buChar char="●"/>
              <a:defRPr lang="de-DE" sz="2000" b="0" i="0" u="none" strike="noStrike">
                <a:ln>
                  <a:noFill/>
                </a:ln>
                <a:solidFill>
                  <a:srgbClr val="FFFFFF"/>
                </a:solidFill>
                <a:latin typeface="Albany" pitchFamily="18"/>
                <a:ea typeface="Andale Sans UI" pitchFamily="2"/>
                <a:cs typeface="Tahoma" pitchFamily="2"/>
              </a:defRPr>
            </a:lvl6pPr>
            <a:lvl7pPr marL="3024000" marR="0" lvl="6" indent="-216000">
              <a:spcBef>
                <a:spcPts val="0"/>
              </a:spcBef>
              <a:spcAft>
                <a:spcPts val="283"/>
              </a:spcAft>
              <a:buClr>
                <a:srgbClr val="FFFF00"/>
              </a:buClr>
              <a:buSzPct val="45000"/>
              <a:buFont typeface="StarSymbol"/>
              <a:buChar char="●"/>
              <a:defRPr lang="de-DE" sz="2000" b="0" i="0" u="none" strike="noStrike">
                <a:ln>
                  <a:noFill/>
                </a:ln>
                <a:solidFill>
                  <a:srgbClr val="FFFFFF"/>
                </a:solidFill>
                <a:latin typeface="Albany" pitchFamily="18"/>
                <a:ea typeface="Andale Sans UI" pitchFamily="2"/>
                <a:cs typeface="Tahoma" pitchFamily="2"/>
              </a:defRPr>
            </a:lvl7pPr>
            <a:lvl8pPr marL="3456000" marR="0" lvl="7" indent="-216000">
              <a:spcBef>
                <a:spcPts val="0"/>
              </a:spcBef>
              <a:spcAft>
                <a:spcPts val="283"/>
              </a:spcAft>
              <a:buClr>
                <a:srgbClr val="FFFF00"/>
              </a:buClr>
              <a:buSzPct val="45000"/>
              <a:buFont typeface="StarSymbol"/>
              <a:buChar char="●"/>
              <a:defRPr lang="de-DE" sz="2000" b="0" i="0" u="none" strike="noStrike">
                <a:ln>
                  <a:noFill/>
                </a:ln>
                <a:solidFill>
                  <a:srgbClr val="FFFFFF"/>
                </a:solidFill>
                <a:latin typeface="Albany" pitchFamily="18"/>
                <a:ea typeface="Andale Sans UI" pitchFamily="2"/>
                <a:cs typeface="Tahoma" pitchFamily="2"/>
              </a:defRPr>
            </a:lvl8pPr>
            <a:lvl9pPr marL="3887999" marR="0" lvl="8" indent="-216000">
              <a:spcBef>
                <a:spcPts val="0"/>
              </a:spcBef>
              <a:spcAft>
                <a:spcPts val="283"/>
              </a:spcAft>
              <a:buClr>
                <a:srgbClr val="FFFF00"/>
              </a:buClr>
              <a:buSzPct val="45000"/>
              <a:buFont typeface="StarSymbol"/>
              <a:buChar char="●"/>
              <a:defRPr lang="de-DE" sz="2000" b="0" i="0" u="none" strike="noStrike">
                <a:ln>
                  <a:noFill/>
                </a:ln>
                <a:solidFill>
                  <a:srgbClr val="FFFFFF"/>
                </a:solidFill>
                <a:latin typeface="Albany" pitchFamily="18"/>
                <a:ea typeface="Andale Sans UI" pitchFamily="2"/>
                <a:cs typeface="Tahoma" pitchFamily="2"/>
              </a:defRPr>
            </a:lvl9pPr>
          </a:lstStyle>
          <a:p>
            <a:pPr lvl="0">
              <a:buNone/>
            </a:pPr>
            <a:r>
              <a:rPr lang="de-DE"/>
              <a:t>Our views and beliefs develop as we grow up. If you grow up within a family where some members are racist, or have friends who are racist, you may believe that racism is normal and acceptable.</a:t>
            </a:r>
          </a:p>
        </p:txBody>
      </p:sp>
    </p:spTree>
  </p:cSld>
  <p:clrMapOvr>
    <a:masterClrMapping/>
  </p:clrMapOvr>
  <p:transition spd="slow">
    <p:pull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Untertitel 1"/>
          <p:cNvSpPr txBox="1">
            <a:spLocks noGrp="1"/>
          </p:cNvSpPr>
          <p:nvPr>
            <p:ph type="subTitle" idx="4294967295"/>
          </p:nvPr>
        </p:nvSpPr>
        <p:spPr>
          <a:xfrm>
            <a:off x="503999" y="301320"/>
            <a:ext cx="9071640" cy="6142319"/>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buNone/>
            </a:pPr>
            <a:r>
              <a:rPr lang="de-DE"/>
              <a:t>But prejudice of any kind is often based on ignorance and fear of things that are different. Don't fear or dislike what you don't know or understand. Find out more by reading, learning about things online, talking to people and getting lots of different views before you make up your mind.</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yt-bluelinesgrad">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194</Words>
  <Application>Microsoft Office PowerPoint</Application>
  <PresentationFormat>Bildschirmpräsentation (4:3)</PresentationFormat>
  <Paragraphs>14</Paragraphs>
  <Slides>5</Slides>
  <Notes>5</Notes>
  <HiddenSlides>0</HiddenSlides>
  <MMClips>0</MMClips>
  <ScaleCrop>false</ScaleCrop>
  <HeadingPairs>
    <vt:vector size="4" baseType="variant">
      <vt:variant>
        <vt:lpstr>Design</vt:lpstr>
      </vt:variant>
      <vt:variant>
        <vt:i4>2</vt:i4>
      </vt:variant>
      <vt:variant>
        <vt:lpstr>Folientitel</vt:lpstr>
      </vt:variant>
      <vt:variant>
        <vt:i4>5</vt:i4>
      </vt:variant>
    </vt:vector>
  </HeadingPairs>
  <TitlesOfParts>
    <vt:vector size="7" baseType="lpstr">
      <vt:lpstr>Standard</vt:lpstr>
      <vt:lpstr>lyt-bluelinesgrad</vt:lpstr>
      <vt:lpstr>Why are people racist</vt:lpstr>
      <vt:lpstr>What is racism</vt:lpstr>
      <vt:lpstr>PowerPoint-Präsentation</vt:lpstr>
      <vt:lpstr>Peolpes are racist</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are people racist</dc:title>
  <dc:creator>Henry Niklas</dc:creator>
  <cp:lastModifiedBy>Katja Konrad-Remensperger (fr)</cp:lastModifiedBy>
  <cp:revision>3</cp:revision>
  <dcterms:created xsi:type="dcterms:W3CDTF">2016-11-13T17:53:14Z</dcterms:created>
  <dcterms:modified xsi:type="dcterms:W3CDTF">2016-12-06T08:30:23Z</dcterms:modified>
</cp:coreProperties>
</file>