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8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33248BC-DD50-4E70-B93F-53F6F2B45C96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D2BFA61-68CF-4FBC-983C-4B8798C63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48BC-DD50-4E70-B93F-53F6F2B45C96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FA61-68CF-4FBC-983C-4B8798C63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48BC-DD50-4E70-B93F-53F6F2B45C96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FA61-68CF-4FBC-983C-4B8798C63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48BC-DD50-4E70-B93F-53F6F2B45C96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FA61-68CF-4FBC-983C-4B8798C63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48BC-DD50-4E70-B93F-53F6F2B45C96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FA61-68CF-4FBC-983C-4B8798C63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48BC-DD50-4E70-B93F-53F6F2B45C96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FA61-68CF-4FBC-983C-4B8798C63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3248BC-DD50-4E70-B93F-53F6F2B45C96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2BFA61-68CF-4FBC-983C-4B8798C632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33248BC-DD50-4E70-B93F-53F6F2B45C96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D2BFA61-68CF-4FBC-983C-4B8798C63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48BC-DD50-4E70-B93F-53F6F2B45C96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FA61-68CF-4FBC-983C-4B8798C63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48BC-DD50-4E70-B93F-53F6F2B45C96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FA61-68CF-4FBC-983C-4B8798C63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248BC-DD50-4E70-B93F-53F6F2B45C96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2BFA61-68CF-4FBC-983C-4B8798C63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33248BC-DD50-4E70-B93F-53F6F2B45C96}" type="datetimeFigureOut">
              <a:rPr lang="en-US" smtClean="0"/>
              <a:pPr/>
              <a:t>8/2/2016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D2BFA61-68CF-4FBC-983C-4B8798C632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m.cy/url?sa=i&amp;rct=j&amp;q=&amp;esrc=s&amp;source=images&amp;cd=&amp;cad=rja&amp;uact=8&amp;ved=0ahUKEwjV9tDT-_DMAhXNSxoKHZ5cAzYQjRwIBw&amp;url=http://www.sigmalive.com/sports/all-other-sports/volleyball/334016&amp;psig=AFQjCNGKrKH0wQkF-FTodEIwz-rLR90Lqg&amp;ust=1464119177363021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Mars ARIS </a:t>
            </a:r>
            <a:r>
              <a:rPr lang="fr-FR" dirty="0" err="1" smtClean="0"/>
              <a:t>Polemi</a:t>
            </a:r>
            <a:r>
              <a:rPr lang="fr-FR" dirty="0" smtClean="0"/>
              <a:t>-volley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Ειρήνη Αντρέου</a:t>
            </a:r>
            <a:endParaRPr lang="en-US" dirty="0"/>
          </a:p>
        </p:txBody>
      </p:sp>
      <p:pic>
        <p:nvPicPr>
          <p:cNvPr id="18434" name="Picture 2" descr="http://www.sigmalive.com/application/cache/default/images/news/900x450/volley_mpala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4419600"/>
            <a:ext cx="4191000" cy="2095501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Mars </a:t>
            </a:r>
            <a:r>
              <a:rPr lang="fr-FR" dirty="0" err="1" smtClean="0"/>
              <a:t>Polemi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590800"/>
            <a:ext cx="8229600" cy="3124200"/>
          </a:xfrm>
        </p:spPr>
        <p:txBody>
          <a:bodyPr/>
          <a:lstStyle/>
          <a:p>
            <a:r>
              <a:rPr lang="fr-FR" dirty="0" smtClean="0"/>
              <a:t>Mars/ARIS </a:t>
            </a:r>
            <a:r>
              <a:rPr lang="fr-FR" dirty="0" err="1" smtClean="0"/>
              <a:t>Polemiou</a:t>
            </a:r>
            <a:r>
              <a:rPr lang="fr-FR" dirty="0" smtClean="0"/>
              <a:t> est </a:t>
            </a:r>
            <a:r>
              <a:rPr lang="fr-FR" dirty="0" smtClean="0"/>
              <a:t>fondée en </a:t>
            </a:r>
            <a:r>
              <a:rPr lang="fr-FR" dirty="0" smtClean="0"/>
              <a:t>1954.</a:t>
            </a:r>
            <a:r>
              <a:rPr lang="el-GR" dirty="0" smtClean="0"/>
              <a:t> </a:t>
            </a:r>
            <a:r>
              <a:rPr lang="en-US" dirty="0" smtClean="0"/>
              <a:t>C’ </a:t>
            </a:r>
            <a:r>
              <a:rPr lang="en-US" dirty="0" err="1" smtClean="0"/>
              <a:t>est</a:t>
            </a:r>
            <a:r>
              <a:rPr lang="en-US" dirty="0" smtClean="0"/>
              <a:t>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equipe</a:t>
            </a:r>
            <a:r>
              <a:rPr lang="en-US" dirty="0" smtClean="0"/>
              <a:t> de </a:t>
            </a:r>
            <a:r>
              <a:rPr lang="fr-FR" dirty="0" smtClean="0"/>
              <a:t>Volley-ball à </a:t>
            </a:r>
            <a:r>
              <a:rPr lang="fr-FR" dirty="0" err="1" smtClean="0"/>
              <a:t>Polemi</a:t>
            </a:r>
            <a:r>
              <a:rPr lang="fr-FR" dirty="0" smtClean="0"/>
              <a:t>, </a:t>
            </a:r>
            <a:r>
              <a:rPr lang="fr-FR" dirty="0" smtClean="0"/>
              <a:t>Paphos</a:t>
            </a:r>
            <a:r>
              <a:rPr lang="fr-FR" dirty="0" smtClean="0"/>
              <a:t>. </a:t>
            </a:r>
            <a:r>
              <a:rPr lang="fr-FR" dirty="0" smtClean="0"/>
              <a:t>L'association </a:t>
            </a:r>
            <a:r>
              <a:rPr lang="fr-FR" dirty="0" smtClean="0"/>
              <a:t>est membre fondateur de la Fédération de volley-ball Chypre </a:t>
            </a:r>
            <a:r>
              <a:rPr lang="el-GR" dirty="0" smtClean="0"/>
              <a:t>(ΚΟΠΕ).</a:t>
            </a:r>
            <a:endParaRPr lang="en-US" dirty="0"/>
          </a:p>
        </p:txBody>
      </p:sp>
      <p:pic>
        <p:nvPicPr>
          <p:cNvPr id="17410" name="Picture 2" descr="Image result for αρης πολεμιου voll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2" y="685800"/>
            <a:ext cx="1904998" cy="1905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Histoire de Mars </a:t>
            </a:r>
            <a:r>
              <a:rPr lang="fr-FR" dirty="0" err="1" smtClean="0"/>
              <a:t>Polemi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 nom du groupe vient </a:t>
            </a:r>
            <a:r>
              <a:rPr lang="fr-FR" dirty="0" smtClean="0"/>
              <a:t>du </a:t>
            </a:r>
            <a:r>
              <a:rPr lang="fr-FR" dirty="0" smtClean="0"/>
              <a:t>Dieu Mars qu'il était le dieu de la guerre, </a:t>
            </a:r>
            <a:r>
              <a:rPr lang="fr-FR" dirty="0" smtClean="0"/>
              <a:t>qui a un </a:t>
            </a:r>
            <a:r>
              <a:rPr lang="fr-FR" dirty="0" smtClean="0"/>
              <a:t>rapport </a:t>
            </a:r>
            <a:r>
              <a:rPr lang="fr-FR" dirty="0" smtClean="0"/>
              <a:t>avec le nom du village </a:t>
            </a:r>
            <a:r>
              <a:rPr lang="fr-FR" dirty="0" err="1" smtClean="0"/>
              <a:t>Polemi</a:t>
            </a:r>
            <a:r>
              <a:rPr lang="fr-FR" dirty="0" smtClean="0"/>
              <a:t>. </a:t>
            </a:r>
            <a:endParaRPr lang="fr-FR" dirty="0" smtClean="0"/>
          </a:p>
          <a:p>
            <a:r>
              <a:rPr lang="fr-FR" dirty="0" smtClean="0"/>
              <a:t>Initialement </a:t>
            </a:r>
            <a:r>
              <a:rPr lang="fr-FR" dirty="0" smtClean="0"/>
              <a:t>était une </a:t>
            </a:r>
            <a:r>
              <a:rPr lang="fr-FR" dirty="0" smtClean="0"/>
              <a:t>équipe </a:t>
            </a:r>
            <a:r>
              <a:rPr lang="fr-FR" dirty="0" smtClean="0"/>
              <a:t>de football, mais plus tard </a:t>
            </a:r>
            <a:r>
              <a:rPr lang="fr-FR" dirty="0" smtClean="0"/>
              <a:t>est devenu </a:t>
            </a:r>
            <a:r>
              <a:rPr lang="fr-FR" dirty="0" smtClean="0"/>
              <a:t>l'équipe de volley-ball. L'équipe de football </a:t>
            </a:r>
            <a:r>
              <a:rPr lang="fr-FR" dirty="0" smtClean="0"/>
              <a:t>n’ est </a:t>
            </a:r>
            <a:r>
              <a:rPr lang="fr-FR" dirty="0" smtClean="0"/>
              <a:t>plus actif.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066800"/>
          </a:xfrm>
        </p:spPr>
        <p:txBody>
          <a:bodyPr/>
          <a:lstStyle/>
          <a:p>
            <a:r>
              <a:rPr lang="el-GR" dirty="0" smtClean="0"/>
              <a:t>V</a:t>
            </a:r>
            <a:r>
              <a:rPr lang="fr-FR" dirty="0" err="1" smtClean="0"/>
              <a:t>olley-ball</a:t>
            </a:r>
            <a:r>
              <a:rPr lang="fr-FR" dirty="0" smtClean="0"/>
              <a:t> femmes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3400" y="1828801"/>
            <a:ext cx="7772400" cy="2209799"/>
          </a:xfrm>
        </p:spPr>
        <p:txBody>
          <a:bodyPr>
            <a:normAutofit/>
          </a:bodyPr>
          <a:lstStyle/>
          <a:p>
            <a:r>
              <a:rPr lang="fr-FR" dirty="0" smtClean="0"/>
              <a:t>Des années après la fondation de l'équipe de </a:t>
            </a:r>
            <a:r>
              <a:rPr lang="fr-FR" dirty="0" smtClean="0"/>
              <a:t>football, </a:t>
            </a:r>
            <a:r>
              <a:rPr lang="fr-FR" dirty="0" smtClean="0"/>
              <a:t>le club </a:t>
            </a:r>
            <a:r>
              <a:rPr lang="fr-FR" dirty="0" smtClean="0"/>
              <a:t>a créé </a:t>
            </a:r>
            <a:r>
              <a:rPr lang="fr-FR" dirty="0" smtClean="0"/>
              <a:t>une</a:t>
            </a:r>
            <a:r>
              <a:rPr lang="fr-FR" dirty="0" smtClean="0"/>
              <a:t> </a:t>
            </a:r>
            <a:r>
              <a:rPr lang="fr-FR" dirty="0" smtClean="0"/>
              <a:t>équipe </a:t>
            </a:r>
            <a:r>
              <a:rPr lang="fr-FR" dirty="0" smtClean="0"/>
              <a:t>des femmes aussi</a:t>
            </a:r>
            <a:r>
              <a:rPr lang="fr-FR" dirty="0" smtClean="0"/>
              <a:t>. </a:t>
            </a:r>
            <a:r>
              <a:rPr lang="fr-FR" dirty="0" smtClean="0"/>
              <a:t>Entre 2013-14, </a:t>
            </a:r>
            <a:r>
              <a:rPr lang="fr-FR" dirty="0" smtClean="0"/>
              <a:t>est</a:t>
            </a:r>
            <a:r>
              <a:rPr lang="fr-FR" dirty="0" smtClean="0"/>
              <a:t> </a:t>
            </a:r>
            <a:r>
              <a:rPr lang="fr-FR" dirty="0" smtClean="0"/>
              <a:t>remporté </a:t>
            </a:r>
            <a:r>
              <a:rPr lang="fr-FR" dirty="0" smtClean="0"/>
              <a:t>à </a:t>
            </a:r>
            <a:r>
              <a:rPr lang="fr-FR" dirty="0" smtClean="0"/>
              <a:t>la </a:t>
            </a:r>
            <a:r>
              <a:rPr lang="fr-FR" dirty="0" smtClean="0"/>
              <a:t>catégorie </a:t>
            </a:r>
            <a:r>
              <a:rPr lang="fr-FR" dirty="0" smtClean="0"/>
              <a:t>du Championnat </a:t>
            </a:r>
            <a:r>
              <a:rPr lang="fr-FR" dirty="0" smtClean="0"/>
              <a:t>B </a:t>
            </a:r>
            <a:r>
              <a:rPr lang="fr-FR" dirty="0" smtClean="0"/>
              <a:t>et </a:t>
            </a:r>
            <a:r>
              <a:rPr lang="fr-FR" dirty="0" smtClean="0"/>
              <a:t>à la catégorie A. Entre 2014-15, il a terminé à la 7e </a:t>
            </a:r>
            <a:r>
              <a:rPr lang="fr-FR" dirty="0" smtClean="0"/>
              <a:t>place. </a:t>
            </a:r>
            <a:r>
              <a:rPr lang="fr-FR" dirty="0" smtClean="0"/>
              <a:t>Le tableau ci-dessous montre l'évolution </a:t>
            </a:r>
            <a:r>
              <a:rPr lang="fr-FR" dirty="0" smtClean="0"/>
              <a:t>dans </a:t>
            </a:r>
            <a:r>
              <a:rPr lang="fr-FR" dirty="0" smtClean="0"/>
              <a:t>les événements de coupe</a:t>
            </a:r>
            <a:r>
              <a:rPr lang="el-GR" dirty="0" smtClean="0"/>
              <a:t>.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810000"/>
            <a:ext cx="5638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6800"/>
          </a:xfrm>
        </p:spPr>
        <p:txBody>
          <a:bodyPr/>
          <a:lstStyle/>
          <a:p>
            <a:r>
              <a:rPr lang="el-GR" dirty="0" smtClean="0"/>
              <a:t>V</a:t>
            </a:r>
            <a:r>
              <a:rPr lang="fr-FR" dirty="0" err="1" smtClean="0"/>
              <a:t>olley-ball</a:t>
            </a:r>
            <a:r>
              <a:rPr lang="fr-FR" dirty="0" smtClean="0"/>
              <a:t> hommes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2209800"/>
          </a:xfrm>
        </p:spPr>
        <p:txBody>
          <a:bodyPr>
            <a:normAutofit/>
          </a:bodyPr>
          <a:lstStyle/>
          <a:p>
            <a:r>
              <a:rPr lang="fr-FR" dirty="0" smtClean="0"/>
              <a:t>Quelques années après la fondation de Mars </a:t>
            </a:r>
            <a:r>
              <a:rPr lang="fr-FR" dirty="0" smtClean="0"/>
              <a:t>un </a:t>
            </a:r>
            <a:r>
              <a:rPr lang="fr-FR" dirty="0" smtClean="0"/>
              <a:t>groupe </a:t>
            </a:r>
            <a:r>
              <a:rPr lang="fr-FR" dirty="0" smtClean="0"/>
              <a:t>d'hommes a été fondé. Le </a:t>
            </a:r>
            <a:r>
              <a:rPr lang="fr-FR" dirty="0" smtClean="0"/>
              <a:t>tableau ci-dessous montre le cours des événements de l'Olympiade</a:t>
            </a:r>
            <a:r>
              <a:rPr lang="el-GR" dirty="0" smtClean="0"/>
              <a:t> </a:t>
            </a:r>
            <a:r>
              <a:rPr lang="el-GR" dirty="0" smtClean="0">
                <a:latin typeface="Arial" pitchFamily="34" charset="0"/>
                <a:cs typeface="Arial" pitchFamily="34" charset="0"/>
              </a:rPr>
              <a:t>ΚΟΠΕ.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4114800"/>
            <a:ext cx="6737684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fr-FR" dirty="0" smtClean="0"/>
              <a:t>Groupes de Mars </a:t>
            </a:r>
            <a:r>
              <a:rPr lang="fr-FR" dirty="0" err="1" smtClean="0"/>
              <a:t>Polemi</a:t>
            </a:r>
            <a:endParaRPr lang="en-US" dirty="0"/>
          </a:p>
        </p:txBody>
      </p:sp>
      <p:pic>
        <p:nvPicPr>
          <p:cNvPr id="3074" name="Picture 2" descr="https://scontent-cdg2-1.xx.fbcdn.net/v/t1.0-9/522910_302719143128586_1284878923_n.jpg?oh=83c20f3fe01b50ad6fccbae64c610995&amp;oe=57DC47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4368800" cy="3276601"/>
          </a:xfrm>
          <a:prstGeom prst="rect">
            <a:avLst/>
          </a:prstGeom>
          <a:noFill/>
        </p:spPr>
      </p:pic>
      <p:pic>
        <p:nvPicPr>
          <p:cNvPr id="3078" name="Picture 6" descr="https://scontent-cdg2-1.xx.fbcdn.net/v/t1.0-9/10408622_563762077087670_967825798458332988_n.jpg?oh=cd23db178e001587e6b6d867bb674086&amp;oe=57D0EDDC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19600" y="3657600"/>
            <a:ext cx="4724400" cy="3200401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2" name="Picture 6" descr="https://scontent-cdg2-1.xx.fbcdn.net/v/t1.0-9/71440_462543060542906_4983061442609089529_n.jpg?oh=a7dc46555131bd59f191d8d8bd960c5f&amp;oe=57C954A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533400"/>
            <a:ext cx="4572000" cy="3075900"/>
          </a:xfrm>
          <a:prstGeom prst="rect">
            <a:avLst/>
          </a:prstGeom>
          <a:noFill/>
        </p:spPr>
      </p:pic>
      <p:pic>
        <p:nvPicPr>
          <p:cNvPr id="19466" name="Picture 10" descr="https://scontent-cdg2-1.xx.fbcdn.net/v/t1.0-9/1601193_563761587087719_2003985514174331922_n.jpg?oh=e8c7e6d946fde455632175a5659274c9&amp;oe=57C7CD4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70166"/>
            <a:ext cx="4495800" cy="2987834"/>
          </a:xfrm>
          <a:prstGeom prst="rect">
            <a:avLst/>
          </a:prstGeom>
          <a:noFill/>
        </p:spPr>
      </p:pic>
      <p:pic>
        <p:nvPicPr>
          <p:cNvPr id="19468" name="Picture 12" descr="https://scontent-cdg2-1.xx.fbcdn.net/v/t1.0-9/1240091_561959430601268_6025345583825987276_n.jpg?oh=6b0a043cc1b844c1773a1bf94dead278&amp;oe=579F80C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457201"/>
            <a:ext cx="4038600" cy="3276600"/>
          </a:xfrm>
          <a:prstGeom prst="rect">
            <a:avLst/>
          </a:prstGeom>
          <a:noFill/>
        </p:spPr>
      </p:pic>
      <p:pic>
        <p:nvPicPr>
          <p:cNvPr id="19470" name="Picture 14" descr="https://scontent-cdg2-1.xx.fbcdn.net/v/t1.0-9/970637_447178395412706_1889889524_n.jpg?oh=9892d76782e09ea5aba806994974577b&amp;oe=579B8AD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76800" y="3809999"/>
            <a:ext cx="4267200" cy="3048001"/>
          </a:xfrm>
          <a:prstGeom prst="rect">
            <a:avLst/>
          </a:prstGeom>
          <a:noFill/>
        </p:spPr>
      </p:pic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5410200"/>
            <a:ext cx="3581400" cy="1066800"/>
          </a:xfrm>
        </p:spPr>
        <p:txBody>
          <a:bodyPr>
            <a:normAutofit/>
          </a:bodyPr>
          <a:lstStyle/>
          <a:p>
            <a:r>
              <a:rPr lang="fr-FR" dirty="0" smtClean="0"/>
              <a:t>Mars </a:t>
            </a:r>
            <a:r>
              <a:rPr lang="fr-FR" dirty="0" err="1" smtClean="0"/>
              <a:t>Polemi</a:t>
            </a:r>
            <a:endParaRPr lang="en-US" dirty="0"/>
          </a:p>
        </p:txBody>
      </p:sp>
      <p:pic>
        <p:nvPicPr>
          <p:cNvPr id="20482" name="Picture 2" descr="https://scontent-cdg2-1.xx.fbcdn.net/v/t34.0-12/13288842_1115633385144954_32427169_n.jpg?oh=a83b63cd49f580d31da7d86dec3f8e87&amp;oe=57450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685800"/>
            <a:ext cx="4057491" cy="4648200"/>
          </a:xfrm>
          <a:prstGeom prst="rect">
            <a:avLst/>
          </a:prstGeom>
          <a:noFill/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2">
      <a:dk1>
        <a:srgbClr val="000000"/>
      </a:dk1>
      <a:lt1>
        <a:sysClr val="window" lastClr="FFFFFF"/>
      </a:lt1>
      <a:dk2>
        <a:srgbClr val="00843C"/>
      </a:dk2>
      <a:lt2>
        <a:srgbClr val="161616"/>
      </a:lt2>
      <a:accent1>
        <a:srgbClr val="439B73"/>
      </a:accent1>
      <a:accent2>
        <a:srgbClr val="00B050"/>
      </a:accent2>
      <a:accent3>
        <a:srgbClr val="92D050"/>
      </a:accent3>
      <a:accent4>
        <a:srgbClr val="21D157"/>
      </a:accent4>
      <a:accent5>
        <a:srgbClr val="478152"/>
      </a:accent5>
      <a:accent6>
        <a:srgbClr val="3CD64E"/>
      </a:accent6>
      <a:hlink>
        <a:srgbClr val="78DF45"/>
      </a:hlink>
      <a:folHlink>
        <a:srgbClr val="3AFC76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111</TotalTime>
  <Words>192</Words>
  <Application>Microsoft Office PowerPoint</Application>
  <PresentationFormat>On-screen Show (4:3)</PresentationFormat>
  <Paragraphs>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Urban</vt:lpstr>
      <vt:lpstr>Mars ARIS Polemi-volley</vt:lpstr>
      <vt:lpstr>Mars Polemi</vt:lpstr>
      <vt:lpstr>Histoire de Mars Polemi</vt:lpstr>
      <vt:lpstr>Volley-ball femmes</vt:lpstr>
      <vt:lpstr>Volley-ball hommes</vt:lpstr>
      <vt:lpstr>Groupes de Mars Polemi</vt:lpstr>
      <vt:lpstr>Slide 7</vt:lpstr>
      <vt:lpstr>Mars Polemi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Άρης Πολεμίου-Volleyball</dc:title>
  <dc:creator>GATEWAY</dc:creator>
  <cp:lastModifiedBy>hp</cp:lastModifiedBy>
  <cp:revision>12</cp:revision>
  <dcterms:created xsi:type="dcterms:W3CDTF">2016-05-23T19:11:09Z</dcterms:created>
  <dcterms:modified xsi:type="dcterms:W3CDTF">2016-08-02T10:27:13Z</dcterms:modified>
</cp:coreProperties>
</file>